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33" r:id="rId1"/>
  </p:sldMasterIdLst>
  <p:notesMasterIdLst>
    <p:notesMasterId r:id="rId9"/>
  </p:notesMasterIdLst>
  <p:sldIdLst>
    <p:sldId id="395" r:id="rId2"/>
    <p:sldId id="396" r:id="rId3"/>
    <p:sldId id="397" r:id="rId4"/>
    <p:sldId id="400" r:id="rId5"/>
    <p:sldId id="402" r:id="rId6"/>
    <p:sldId id="401" r:id="rId7"/>
    <p:sldId id="40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 snapToGrid="0">
      <p:cViewPr>
        <p:scale>
          <a:sx n="75" d="100"/>
          <a:sy n="75" d="100"/>
        </p:scale>
        <p:origin x="-624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89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57:28.523" v="80" actId="6549"/>
        <pc:sldMkLst>
          <pc:docMk/>
          <pc:sldMk cId="252876147" sldId="960"/>
        </pc:sldMkLst>
      </pc:sldChg>
      <pc:sldChg chg="modSp mod">
        <pc:chgData name="Wei Li" userId="fae33518c2e5a771" providerId="LiveId" clId="{9F90E46A-48FF-4D7C-962C-6CAEB56ED217}" dt="2024-09-22T03:25:53.927" v="3" actId="1076"/>
        <pc:sldMkLst>
          <pc:docMk/>
          <pc:sldMk cId="1187257088" sldId="3973"/>
        </pc:sldMkLst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5D8576A6-D47C-425B-850E-78A78CDC38AD}"/>
    <pc:docChg chg="custSel delSld modSld delMainMaster">
      <pc:chgData name="Wei Li" userId="fae33518c2e5a771" providerId="LiveId" clId="{5D8576A6-D47C-425B-850E-78A78CDC38AD}" dt="2024-10-27T12:43:09.768" v="47" actId="27636"/>
      <pc:docMkLst>
        <pc:docMk/>
      </pc:docMkLst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561314539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790701380" sldId="258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670934604" sldId="25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01836758" sldId="260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643321112" sldId="261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065023629" sldId="26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6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3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7784251" sldId="421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33153572" sldId="69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00900236" sldId="6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1434056" sldId="70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334135046" sldId="805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494787714" sldId="808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474973093" sldId="809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728917976" sldId="810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102440477" sldId="81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88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56970286" sldId="89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91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843798762" sldId="94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50538613" sldId="94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55720024" sldId="946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170835919" sldId="94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5717966" sldId="949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21107923" sldId="950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16574544" sldId="95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922793335" sldId="95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328805008" sldId="95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77421383" sldId="95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687565961" sldId="95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65373812" sldId="959"/>
        </pc:sldMkLst>
      </pc:sldChg>
      <pc:sldChg chg="modSp mod">
        <pc:chgData name="Wei Li" userId="fae33518c2e5a771" providerId="LiveId" clId="{5D8576A6-D47C-425B-850E-78A78CDC38AD}" dt="2024-10-27T01:41:56.449" v="22" actId="1076"/>
        <pc:sldMkLst>
          <pc:docMk/>
          <pc:sldMk cId="252876147" sldId="960"/>
        </pc:sldMkLst>
      </pc:sldChg>
      <pc:sldChg chg="del">
        <pc:chgData name="Wei Li" userId="fae33518c2e5a771" providerId="LiveId" clId="{5D8576A6-D47C-425B-850E-78A78CDC38AD}" dt="2024-10-27T01:35:13.104" v="7" actId="47"/>
        <pc:sldMkLst>
          <pc:docMk/>
          <pc:sldMk cId="653807848" sldId="96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81736380" sldId="96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78202799" sldId="96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63413057" sldId="263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977555515" sldId="263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72973400" sldId="263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144202738" sldId="263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006252900" sldId="4394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065391724" sldId="439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278371042" sldId="439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199186197" sldId="43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9986588" sldId="444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686091360" sldId="444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74605663" sldId="4448"/>
        </pc:sldMkLst>
      </pc:sldChg>
      <pc:sldChg chg="del">
        <pc:chgData name="Wei Li" userId="fae33518c2e5a771" providerId="LiveId" clId="{5D8576A6-D47C-425B-850E-78A78CDC38AD}" dt="2024-10-27T01:27:49.058" v="2" actId="47"/>
        <pc:sldMkLst>
          <pc:docMk/>
          <pc:sldMk cId="2417170538" sldId="534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87313564" sldId="5352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994614902" sldId="5353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309835260" sldId="5354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6389901" sldId="5355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013135065" sldId="5356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249461243" sldId="5357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62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132069002" sldId="5791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5792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3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4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780166562" sldId="5795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2567681485" sldId="5796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712147117" sldId="579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8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9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800"/>
        </pc:sldMkLst>
      </pc:sldChg>
      <pc:sldChg chg="del">
        <pc:chgData name="Wei Li" userId="fae33518c2e5a771" providerId="LiveId" clId="{5D8576A6-D47C-425B-850E-78A78CDC38AD}" dt="2024-10-27T01:41:35.998" v="14" actId="47"/>
        <pc:sldMkLst>
          <pc:docMk/>
          <pc:sldMk cId="977971804" sldId="5801"/>
        </pc:sldMkLst>
      </pc:sldChg>
      <pc:sldChg chg="del">
        <pc:chgData name="Wei Li" userId="fae33518c2e5a771" providerId="LiveId" clId="{5D8576A6-D47C-425B-850E-78A78CDC38AD}" dt="2024-10-27T01:41:37.856" v="15" actId="47"/>
        <pc:sldMkLst>
          <pc:docMk/>
          <pc:sldMk cId="2251180482" sldId="5802"/>
        </pc:sldMkLst>
      </pc:sldChg>
      <pc:sldChg chg="modSp mod">
        <pc:chgData name="Wei Li" userId="fae33518c2e5a771" providerId="LiveId" clId="{5D8576A6-D47C-425B-850E-78A78CDC38AD}" dt="2024-10-27T12:43:09.768" v="47" actId="27636"/>
        <pc:sldMkLst>
          <pc:docMk/>
          <pc:sldMk cId="0" sldId="5806"/>
        </pc:sldMkLst>
      </pc:sldChg>
      <pc:sldChg chg="del">
        <pc:chgData name="Wei Li" userId="fae33518c2e5a771" providerId="LiveId" clId="{5D8576A6-D47C-425B-850E-78A78CDC38AD}" dt="2024-10-27T01:50:27.636" v="25" actId="47"/>
        <pc:sldMkLst>
          <pc:docMk/>
          <pc:sldMk cId="3177274626" sldId="5806"/>
        </pc:sldMkLst>
      </pc:sldChg>
      <pc:sldChg chg="modSp del mod">
        <pc:chgData name="Wei Li" userId="fae33518c2e5a771" providerId="LiveId" clId="{5D8576A6-D47C-425B-850E-78A78CDC38AD}" dt="2024-10-27T12:42:39.855" v="41" actId="47"/>
        <pc:sldMkLst>
          <pc:docMk/>
          <pc:sldMk cId="0" sldId="580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9"/>
        </pc:sldMkLst>
      </pc:sldChg>
      <pc:sldMasterChg chg="del delSldLayout">
        <pc:chgData name="Wei Li" userId="fae33518c2e5a771" providerId="LiveId" clId="{5D8576A6-D47C-425B-850E-78A78CDC38AD}" dt="2024-10-27T01:35:13.104" v="7" actId="47"/>
        <pc:sldMasterMkLst>
          <pc:docMk/>
          <pc:sldMasterMk cId="4243503931" sldId="2147484807"/>
        </pc:sldMasterMkLst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753799386" sldId="2147484808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75282651" sldId="2147484809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302035925" sldId="2147484810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752853753" sldId="2147484811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743637089" sldId="2147484812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3391682" sldId="2147484813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372099846" sldId="2147484814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397578911" sldId="2147484815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108638262" sldId="2147484816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4040116981" sldId="2147484817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448401" sldId="2147484818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39.817" v="0" actId="47"/>
        <pc:sldMasterMkLst>
          <pc:docMk/>
          <pc:sldMasterMk cId="2347970435" sldId="2147484819"/>
        </pc:sldMasterMkLst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61968621" sldId="2147484820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03534207" sldId="2147484821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195595063" sldId="2147484822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86922027" sldId="2147484823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182324832" sldId="2147484824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4187676847" sldId="2147484825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9561078" sldId="2147484826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551391398" sldId="2147484827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295364447" sldId="2147484828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02850895" sldId="2147484829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770916073" sldId="2147484830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55.584" v="1" actId="47"/>
        <pc:sldMasterMkLst>
          <pc:docMk/>
          <pc:sldMasterMk cId="4241616410" sldId="2147484831"/>
        </pc:sldMasterMkLst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260148016" sldId="2147484832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734458319" sldId="2147484833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960978869" sldId="2147484834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925112209" sldId="2147484835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526288268" sldId="2147484836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658586933" sldId="2147484837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92189753" sldId="2147484838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299415335" sldId="2147484839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665347047" sldId="2147484840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847209378" sldId="2147484841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33393119" sldId="2147484842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485537887" sldId="2147484843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485537887" sldId="2147484843"/>
            <pc:sldLayoutMk cId="3959552306" sldId="2147484844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2448407526" sldId="2147484845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978279015" sldId="2147484846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360553459" sldId="2147484847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966731496" sldId="2147484848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505299996" sldId="2147484849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468104062" sldId="2147484850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279679990" sldId="2147484851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39426078" sldId="2147484852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780841530" sldId="2147484853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294198722" sldId="2147484854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555694439" sldId="2147484855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719219985" sldId="2147484856"/>
          </pc:sldLayoutMkLst>
        </pc:sldLayoutChg>
      </pc:sldMasterChg>
      <pc:sldMasterChg chg="del delSldLayout">
        <pc:chgData name="Wei Li" userId="fae33518c2e5a771" providerId="LiveId" clId="{5D8576A6-D47C-425B-850E-78A78CDC38AD}" dt="2024-10-27T12:42:39.855" v="41" actId="47"/>
        <pc:sldMasterMkLst>
          <pc:docMk/>
          <pc:sldMasterMk cId="2244139140" sldId="2147484906"/>
        </pc:sldMasterMkLst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758873434" sldId="214748490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162772505" sldId="214748490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163357333" sldId="214748490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843594491" sldId="214748491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777316579" sldId="2147484911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138763053" sldId="2147484912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603424427" sldId="2147484913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408698608" sldId="2147484914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22464732" sldId="2147484915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399126728" sldId="2147484916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959010919" sldId="214748491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633622769" sldId="214748491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872164168" sldId="214748491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56548521" sldId="214748492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461755255" sldId="2147484921"/>
          </pc:sldLayoutMkLst>
        </pc:sldLayoutChg>
      </pc:sldMasterChg>
    </pc:docChg>
  </pc:docChgLst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D51C8A3B-DBB5-47B4-A406-E140446813DB}"/>
    <pc:docChg chg="undo custSel addSld delSld modSld addMainMaster delMainMaster modMainMaster">
      <pc:chgData name="Wei Li" userId="fae33518c2e5a771" providerId="LiveId" clId="{D51C8A3B-DBB5-47B4-A406-E140446813DB}" dt="2025-09-14T01:32:07.734" v="47" actId="255"/>
      <pc:docMkLst>
        <pc:docMk/>
      </pc:docMkLst>
      <pc:sldChg chg="add del">
        <pc:chgData name="Wei Li" userId="fae33518c2e5a771" providerId="LiveId" clId="{D51C8A3B-DBB5-47B4-A406-E140446813DB}" dt="2025-09-14T01:22:47.346" v="4"/>
        <pc:sldMkLst>
          <pc:docMk/>
          <pc:sldMk cId="0" sldId="256"/>
        </pc:sldMkLst>
      </pc:sldChg>
      <pc:sldChg chg="modSp mod">
        <pc:chgData name="Wei Li" userId="fae33518c2e5a771" providerId="LiveId" clId="{D51C8A3B-DBB5-47B4-A406-E140446813DB}" dt="2025-09-14T01:29:11.503" v="39" actId="20577"/>
        <pc:sldMkLst>
          <pc:docMk/>
          <pc:sldMk cId="1095009189" sldId="273"/>
        </pc:sldMkLst>
        <pc:spChg chg="mod">
          <ac:chgData name="Wei Li" userId="fae33518c2e5a771" providerId="LiveId" clId="{D51C8A3B-DBB5-47B4-A406-E140446813DB}" dt="2025-09-14T01:29:11.503" v="39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add del">
        <pc:chgData name="Wei Li" userId="fae33518c2e5a771" providerId="LiveId" clId="{D51C8A3B-DBB5-47B4-A406-E140446813DB}" dt="2025-09-14T01:23:17.103" v="10"/>
        <pc:sldMkLst>
          <pc:docMk/>
          <pc:sldMk cId="1972015905" sldId="36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043239291" sldId="36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462467344" sldId="36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78692919" sldId="36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45275051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4159523407" sldId="36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79195635" sldId="36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699091993" sldId="36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967823639" sldId="36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25012540" sldId="37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72297987" sldId="37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813001285" sldId="37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07094921" sldId="37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831976633" sldId="37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74770302" sldId="375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095338698" sldId="37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137116" sldId="37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775003318" sldId="37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3631426" sldId="37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545423715" sldId="38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921046936" sldId="38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3223538" sldId="38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535684770" sldId="384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657205867" sldId="386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924627448" sldId="38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502597861" sldId="38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81004677" sldId="389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547369698" sldId="390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2294441434" sldId="391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478216136" sldId="392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3276126159" sldId="393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604214121" sldId="394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871905436" sldId="395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915405270" sldId="396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975735479" sldId="397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249244220" sldId="398"/>
        </pc:sldMkLst>
      </pc:sldChg>
      <pc:sldChg chg="add">
        <pc:chgData name="Wei Li" userId="fae33518c2e5a771" providerId="LiveId" clId="{D51C8A3B-DBB5-47B4-A406-E140446813DB}" dt="2025-09-14T01:22:47.346" v="4"/>
        <pc:sldMkLst>
          <pc:docMk/>
          <pc:sldMk cId="1013834522" sldId="399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4114493527" sldId="400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98259088" sldId="401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3743302648" sldId="402"/>
        </pc:sldMkLst>
      </pc:sldChg>
      <pc:sldChg chg="add">
        <pc:chgData name="Wei Li" userId="fae33518c2e5a771" providerId="LiveId" clId="{D51C8A3B-DBB5-47B4-A406-E140446813DB}" dt="2025-09-14T01:23:17.103" v="10"/>
        <pc:sldMkLst>
          <pc:docMk/>
          <pc:sldMk cId="1613205216" sldId="40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1847409" sldId="42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505237100" sldId="42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433476" sldId="42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3884666" sldId="42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059926204" sldId="42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554669389" sldId="43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957244837" sldId="43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36114930" sldId="43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756469011" sldId="43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21673428" sldId="43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082335802" sldId="43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722034503" sldId="437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259540029" sldId="438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83888706" sldId="439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34343008" sldId="440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229347680" sldId="441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076770752" sldId="442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3814773682" sldId="443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603178694" sldId="444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2555510114" sldId="445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788930994" sldId="446"/>
        </pc:sldMkLst>
      </pc:sldChg>
      <pc:sldChg chg="del">
        <pc:chgData name="Wei Li" userId="fae33518c2e5a771" providerId="LiveId" clId="{D51C8A3B-DBB5-47B4-A406-E140446813DB}" dt="2025-09-14T01:22:44.819" v="3" actId="47"/>
        <pc:sldMkLst>
          <pc:docMk/>
          <pc:sldMk cId="123236919" sldId="44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38406671" sldId="44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7137226" sldId="44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529182034" sldId="450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464222007" sldId="451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1142334" sldId="45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141253992" sldId="45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650302071" sldId="454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990607142" sldId="45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63565856" sldId="45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609234635" sldId="466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49961536" sldId="46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484122179" sldId="46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646750478" sldId="472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613030657" sldId="473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2219941751" sldId="475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107997956" sldId="477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74507233" sldId="478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1333535479" sldId="47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218469674" sldId="480"/>
        </pc:sldMkLst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0" sldId="888"/>
        </pc:sldMkLst>
      </pc:sldChg>
      <pc:sldChg chg="modSp mod">
        <pc:chgData name="Wei Li" userId="fae33518c2e5a771" providerId="LiveId" clId="{D51C8A3B-DBB5-47B4-A406-E140446813DB}" dt="2025-09-14T01:32:07.734" v="47" actId="255"/>
        <pc:sldMkLst>
          <pc:docMk/>
          <pc:sldMk cId="252876147" sldId="960"/>
        </pc:sldMkLst>
        <pc:spChg chg="mod">
          <ac:chgData name="Wei Li" userId="fae33518c2e5a771" providerId="LiveId" clId="{D51C8A3B-DBB5-47B4-A406-E140446813DB}" dt="2025-09-14T01:31:50.249" v="43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D51C8A3B-DBB5-47B4-A406-E140446813DB}" dt="2025-09-14T01:32:01.484" v="45" actId="255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D51C8A3B-DBB5-47B4-A406-E140446813DB}" dt="2025-09-14T01:32:07.734" v="47" actId="255"/>
          <ac:spMkLst>
            <pc:docMk/>
            <pc:sldMk cId="252876147" sldId="960"/>
            <ac:spMk id="5" creationId="{E23D4381-A533-F6C8-5C0B-8F7EEBABA221}"/>
          </ac:spMkLst>
        </pc:spChg>
      </pc:sldChg>
      <pc:sldChg chg="add del">
        <pc:chgData name="Wei Li" userId="fae33518c2e5a771" providerId="LiveId" clId="{D51C8A3B-DBB5-47B4-A406-E140446813DB}" dt="2025-09-14T01:21:34.790" v="1"/>
        <pc:sldMkLst>
          <pc:docMk/>
          <pc:sldMk cId="407784251" sldId="100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0" sldId="101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808858900" sldId="1017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156970286" sldId="1018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693527701" sldId="1019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03997407" sldId="102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06837248" sldId="102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38190091" sldId="1022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25852779" sldId="1023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254036409" sldId="1024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266702749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156970286" sldId="102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443076884" sldId="1026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762361919" sldId="1026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3853231" sldId="1027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4092842400" sldId="1028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861638438" sldId="103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292684450" sldId="103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286946230" sldId="1031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4081919787" sldId="103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957931516" sldId="1033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2305507980" sldId="1034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571867934" sldId="1035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558341424" sldId="1040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703343206" sldId="1041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1668922219" sldId="1042"/>
        </pc:sldMkLst>
      </pc:sldChg>
      <pc:sldChg chg="add">
        <pc:chgData name="Wei Li" userId="fae33518c2e5a771" providerId="LiveId" clId="{D51C8A3B-DBB5-47B4-A406-E140446813DB}" dt="2025-09-14T01:21:34.790" v="1"/>
        <pc:sldMkLst>
          <pc:docMk/>
          <pc:sldMk cId="3725868257" sldId="1043"/>
        </pc:sldMkLst>
      </pc:sldChg>
      <pc:sldChg chg="modSp mod">
        <pc:chgData name="Wei Li" userId="fae33518c2e5a771" providerId="LiveId" clId="{D51C8A3B-DBB5-47B4-A406-E140446813DB}" dt="2025-09-14T01:27:46.889" v="28" actId="20577"/>
        <pc:sldMkLst>
          <pc:docMk/>
          <pc:sldMk cId="939554979" sldId="3976"/>
        </pc:sldMkLst>
        <pc:spChg chg="mod">
          <ac:chgData name="Wei Li" userId="fae33518c2e5a771" providerId="LiveId" clId="{D51C8A3B-DBB5-47B4-A406-E140446813DB}" dt="2025-09-14T01:27:46.889" v="28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D51C8A3B-DBB5-47B4-A406-E140446813DB}" dt="2025-09-14T01:23:48.200" v="14"/>
        <pc:sldMkLst>
          <pc:docMk/>
          <pc:sldMk cId="2417170538" sldId="5347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186876882" sldId="5350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3470140076" sldId="5351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1779482798" sldId="5352"/>
        </pc:sldMkLst>
      </pc:sldChg>
      <pc:sldChg chg="add del">
        <pc:chgData name="Wei Li" userId="fae33518c2e5a771" providerId="LiveId" clId="{D51C8A3B-DBB5-47B4-A406-E140446813DB}" dt="2025-09-14T01:23:45.595" v="13" actId="47"/>
        <pc:sldMkLst>
          <pc:docMk/>
          <pc:sldMk cId="2677008527" sldId="5353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657523705" sldId="5357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48362528" sldId="5358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3909094286" sldId="5359"/>
        </pc:sldMkLst>
      </pc:sldChg>
      <pc:sldChg chg="add">
        <pc:chgData name="Wei Li" userId="fae33518c2e5a771" providerId="LiveId" clId="{D51C8A3B-DBB5-47B4-A406-E140446813DB}" dt="2025-09-14T01:23:48.200" v="14"/>
        <pc:sldMkLst>
          <pc:docMk/>
          <pc:sldMk cId="1990417425" sldId="5360"/>
        </pc:sldMkLst>
      </pc:sldChg>
      <pc:sldChg chg="del">
        <pc:chgData name="Wei Li" userId="fae33518c2e5a771" providerId="LiveId" clId="{D51C8A3B-DBB5-47B4-A406-E140446813DB}" dt="2025-09-14T01:21:32.389" v="0" actId="47"/>
        <pc:sldMkLst>
          <pc:docMk/>
          <pc:sldMk cId="1833093367" sldId="5629"/>
        </pc:sldMkLst>
      </pc:sldChg>
      <pc:sldChg chg="add del">
        <pc:chgData name="Wei Li" userId="fae33518c2e5a771" providerId="LiveId" clId="{D51C8A3B-DBB5-47B4-A406-E140446813DB}" dt="2025-09-14T01:23:14.268" v="9" actId="47"/>
        <pc:sldMkLst>
          <pc:docMk/>
          <pc:sldMk cId="3577296748" sldId="5962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370378408" sldId="5963"/>
        </pc:sldMkLst>
      </pc:sldChg>
      <pc:sldChg chg="del">
        <pc:chgData name="Wei Li" userId="fae33518c2e5a771" providerId="LiveId" clId="{D51C8A3B-DBB5-47B4-A406-E140446813DB}" dt="2025-09-14T01:31:52.847" v="44" actId="47"/>
        <pc:sldMkLst>
          <pc:docMk/>
          <pc:sldMk cId="674225479" sldId="5964"/>
        </pc:sldMkLst>
      </pc:sldChg>
      <pc:sldChg chg="modSp add mod">
        <pc:chgData name="Wei Li" userId="fae33518c2e5a771" providerId="LiveId" clId="{D51C8A3B-DBB5-47B4-A406-E140446813DB}" dt="2025-09-14T01:28:22.446" v="35"/>
        <pc:sldMkLst>
          <pc:docMk/>
          <pc:sldMk cId="2107314387" sldId="5965"/>
        </pc:sldMkLst>
        <pc:spChg chg="mod">
          <ac:chgData name="Wei Li" userId="fae33518c2e5a771" providerId="LiveId" clId="{D51C8A3B-DBB5-47B4-A406-E140446813DB}" dt="2025-09-14T01:28:22.446" v="35"/>
          <ac:spMkLst>
            <pc:docMk/>
            <pc:sldMk cId="2107314387" sldId="5965"/>
            <ac:spMk id="3" creationId="{30268AEF-71C8-6D6B-6468-38227296442F}"/>
          </ac:spMkLst>
        </pc:spChg>
      </pc:sldChg>
      <pc:sldMasterChg chg="addSldLayout delSldLayout modSldLayout sldLayoutOrd">
        <pc:chgData name="Wei Li" userId="fae33518c2e5a771" providerId="LiveId" clId="{D51C8A3B-DBB5-47B4-A406-E140446813DB}" dt="2025-09-14T01:23:14.268" v="9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3029566627" sldId="2147485054"/>
            <pc:sldLayoutMk cId="954378259" sldId="2147485055"/>
          </pc:sldLayoutMkLst>
        </pc:sldLayoutChg>
        <pc:sldLayoutChg chg="add del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6299930" sldId="2147485290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4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5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6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6299930" sldId="2147485290"/>
              <ac:spMk id="57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494688537" sldId="2147485291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59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0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1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2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3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494688537" sldId="2147485291"/>
              <ac:spMk id="64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3291845250" sldId="2147485292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6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7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8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69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70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3291845250" sldId="2147485292"/>
              <ac:spMk id="71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2317354169" sldId="2147485293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3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4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5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6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2317354169" sldId="2147485293"/>
              <ac:spMk id="77" creationId="{00000000-0000-0000-0000-000000000000}"/>
            </ac:spMkLst>
          </pc:spChg>
        </pc:sldLayoutChg>
        <pc:sldLayoutChg chg="modSp mod ord">
          <pc:chgData name="Wei Li" userId="fae33518c2e5a771" providerId="LiveId" clId="{D51C8A3B-DBB5-47B4-A406-E140446813DB}" dt="2025-09-14T01:22:49.221" v="5"/>
          <pc:sldLayoutMkLst>
            <pc:docMk/>
            <pc:sldMasterMk cId="3029566627" sldId="2147485054"/>
            <pc:sldLayoutMk cId="573460644" sldId="2147485294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79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0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1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2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573460644" sldId="2147485294"/>
              <ac:spMk id="83" creationId="{00000000-0000-0000-0000-000000000000}"/>
            </ac:spMkLst>
          </pc:spChg>
        </pc:sldLayoutChg>
        <pc:sldLayoutChg chg="modSp add del mod ord">
          <pc:chgData name="Wei Li" userId="fae33518c2e5a771" providerId="LiveId" clId="{D51C8A3B-DBB5-47B4-A406-E140446813DB}" dt="2025-09-14T01:23:14.268" v="9" actId="47"/>
          <pc:sldLayoutMkLst>
            <pc:docMk/>
            <pc:sldMasterMk cId="3029566627" sldId="2147485054"/>
            <pc:sldLayoutMk cId="1651224768" sldId="2147485295"/>
          </pc:sldLayoutMkLst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2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3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4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5" creationId="{00000000-0000-0000-0000-000000000000}"/>
            </ac:spMkLst>
          </pc:spChg>
          <pc:spChg chg="mod">
            <ac:chgData name="Wei Li" userId="fae33518c2e5a771" providerId="LiveId" clId="{D51C8A3B-DBB5-47B4-A406-E140446813DB}" dt="2025-09-14T01:22:49.221" v="5"/>
            <ac:spMkLst>
              <pc:docMk/>
              <pc:sldMasterMk cId="3029566627" sldId="2147485054"/>
              <pc:sldLayoutMk cId="1651224768" sldId="2147485295"/>
              <ac:spMk id="6" creationId="{00000000-0000-0000-0000-000000000000}"/>
            </ac:spMkLst>
          </pc:spChg>
        </pc:sldLayoutChg>
      </pc:sldMasterChg>
      <pc:sldMasterChg chg="del delSldLayout sldLayoutOrd">
        <pc:chgData name="Wei Li" userId="fae33518c2e5a771" providerId="LiveId" clId="{D51C8A3B-DBB5-47B4-A406-E140446813DB}" dt="2025-09-14T01:22:49.236" v="6"/>
        <pc:sldMasterMkLst>
          <pc:docMk/>
          <pc:sldMasterMk cId="4184987430" sldId="2147485288"/>
        </pc:sldMasterMkLst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799040587" sldId="2147485289"/>
          </pc:sldLayoutMkLst>
        </pc:sldLayoutChg>
        <pc:sldLayoutChg chg="del">
          <pc:chgData name="Wei Li" userId="fae33518c2e5a771" providerId="LiveId" clId="{D51C8A3B-DBB5-47B4-A406-E140446813DB}" dt="2025-09-14T01:22:44.819" v="3" actId="47"/>
          <pc:sldLayoutMkLst>
            <pc:docMk/>
            <pc:sldMasterMk cId="4184987430" sldId="2147485288"/>
            <pc:sldLayoutMk cId="3240797307" sldId="2147485296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2563698290" sldId="2147485297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4018194733" sldId="214748529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435254426" sldId="214748529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27583381" sldId="214748530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35958842" sldId="214748530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133436902" sldId="214748530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557575772" sldId="214748530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1490330029" sldId="214748530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058630086" sldId="214748530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390802169" sldId="214748530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2244564725" sldId="214748530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2563698290" sldId="2147485297"/>
            <pc:sldLayoutMk cId="3630381611" sldId="2147485308"/>
          </pc:sldLayoutMkLst>
        </pc:sldLayoutChg>
      </pc:sldMasterChg>
      <pc:sldMasterChg chg="add del addSldLayout delSldLayout">
        <pc:chgData name="Wei Li" userId="fae33518c2e5a771" providerId="LiveId" clId="{D51C8A3B-DBB5-47B4-A406-E140446813DB}" dt="2025-09-14T01:23:45.595" v="13" actId="47"/>
        <pc:sldMasterMkLst>
          <pc:docMk/>
          <pc:sldMasterMk cId="3022554942" sldId="2147485309"/>
        </pc:sldMasterMkLst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403702741" sldId="2147485310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861398497" sldId="2147485311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549081695" sldId="2147485312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1164559632" sldId="2147485313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680676216" sldId="2147485314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4087218703" sldId="2147485315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530515822" sldId="2147485316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403536459" sldId="2147485317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2637742777" sldId="2147485318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808570915" sldId="2147485319"/>
          </pc:sldLayoutMkLst>
        </pc:sldLayoutChg>
        <pc:sldLayoutChg chg="add del">
          <pc:chgData name="Wei Li" userId="fae33518c2e5a771" providerId="LiveId" clId="{D51C8A3B-DBB5-47B4-A406-E140446813DB}" dt="2025-09-14T01:23:45.595" v="13" actId="47"/>
          <pc:sldLayoutMkLst>
            <pc:docMk/>
            <pc:sldMasterMk cId="3022554942" sldId="2147485309"/>
            <pc:sldLayoutMk cId="392574603" sldId="2147485320"/>
          </pc:sldLayoutMkLst>
        </pc:sldLayoutChg>
      </pc:sldMasterChg>
      <pc:sldMasterChg chg="del delSldLayout">
        <pc:chgData name="Wei Li" userId="fae33518c2e5a771" providerId="LiveId" clId="{D51C8A3B-DBB5-47B4-A406-E140446813DB}" dt="2025-09-14T01:21:32.389" v="0" actId="47"/>
        <pc:sldMasterMkLst>
          <pc:docMk/>
          <pc:sldMasterMk cId="688778687" sldId="2147485321"/>
        </pc:sldMasterMkLst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610094673" sldId="2147485322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4136546453" sldId="2147485323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24342778" sldId="2147485324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910661057" sldId="2147485325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113932498" sldId="2147485326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386131113" sldId="2147485327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1852390642" sldId="2147485328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561216106" sldId="2147485329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2759987637" sldId="2147485330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980526462" sldId="2147485331"/>
          </pc:sldLayoutMkLst>
        </pc:sldLayoutChg>
        <pc:sldLayoutChg chg="del">
          <pc:chgData name="Wei Li" userId="fae33518c2e5a771" providerId="LiveId" clId="{D51C8A3B-DBB5-47B4-A406-E140446813DB}" dt="2025-09-14T01:21:32.389" v="0" actId="47"/>
          <pc:sldLayoutMkLst>
            <pc:docMk/>
            <pc:sldMasterMk cId="688778687" sldId="2147485321"/>
            <pc:sldLayoutMk cId="35693961" sldId="2147485332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16BEFFC8-9FE1-41BB-9C54-15C44ABFE51C}"/>
    <pc:docChg chg="custSel delSld modSld sldOrd delMainMaster modMainMaster">
      <pc:chgData name="Wei Li" userId="fae33518c2e5a771" providerId="LiveId" clId="{16BEFFC8-9FE1-41BB-9C54-15C44ABFE51C}" dt="2024-12-01T13:41:21.283" v="71" actId="2696"/>
      <pc:docMkLst>
        <pc:docMk/>
      </pc:docMkLst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5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510821268" sldId="25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725095104" sldId="26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293681998" sldId="2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646828858" sldId="26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5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6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8"/>
        </pc:sldMkLst>
      </pc:sldChg>
      <pc:sldChg chg="del">
        <pc:chgData name="Wei Li" userId="fae33518c2e5a771" providerId="LiveId" clId="{16BEFFC8-9FE1-41BB-9C54-15C44ABFE51C}" dt="2024-12-01T03:23:49.789" v="38" actId="47"/>
        <pc:sldMkLst>
          <pc:docMk/>
          <pc:sldMk cId="0" sldId="26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325861236" sldId="27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15734846" sldId="27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133439893" sldId="27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83227519" sldId="27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96131599" sldId="27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851536100" sldId="27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4"/>
        </pc:sldMkLst>
      </pc:sldChg>
      <pc:sldChg chg="ord">
        <pc:chgData name="Wei Li" userId="fae33518c2e5a771" providerId="LiveId" clId="{16BEFFC8-9FE1-41BB-9C54-15C44ABFE51C}" dt="2024-12-01T03:28:16.126" v="46"/>
        <pc:sldMkLst>
          <pc:docMk/>
          <pc:sldMk cId="0" sldId="31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0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1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4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8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9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0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1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9"/>
        </pc:sldMkLst>
      </pc:sldChg>
      <pc:sldChg chg="modSp mod">
        <pc:chgData name="Wei Li" userId="fae33518c2e5a771" providerId="LiveId" clId="{16BEFFC8-9FE1-41BB-9C54-15C44ABFE51C}" dt="2024-12-01T03:35:46.054" v="70" actId="255"/>
        <pc:sldMkLst>
          <pc:docMk/>
          <pc:sldMk cId="252876147" sldId="9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17170538" sldId="5347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90046880" sldId="535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232388753" sldId="5359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413051777" sldId="53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587955604" sldId="5361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141086117" sldId="5362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48062667" sldId="5363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29812334" sldId="536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0419478" sldId="536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0" sldId="562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580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6"/>
        </pc:sldMkLst>
      </pc:sldChg>
      <pc:sldChg chg="modSp mod">
        <pc:chgData name="Wei Li" userId="fae33518c2e5a771" providerId="LiveId" clId="{16BEFFC8-9FE1-41BB-9C54-15C44ABFE51C}" dt="2024-12-01T03:21:48.663" v="26" actId="255"/>
        <pc:sldMkLst>
          <pc:docMk/>
          <pc:sldMk cId="0" sldId="5822"/>
        </pc:sldMkLst>
      </pc:sldChg>
      <pc:sldChg chg="modSp mod">
        <pc:chgData name="Wei Li" userId="fae33518c2e5a771" providerId="LiveId" clId="{16BEFFC8-9FE1-41BB-9C54-15C44ABFE51C}" dt="2024-12-01T03:22:24.091" v="30" actId="255"/>
        <pc:sldMkLst>
          <pc:docMk/>
          <pc:sldMk cId="0" sldId="5823"/>
        </pc:sldMkLst>
      </pc:sldChg>
      <pc:sldChg chg="modSp mod">
        <pc:chgData name="Wei Li" userId="fae33518c2e5a771" providerId="LiveId" clId="{16BEFFC8-9FE1-41BB-9C54-15C44ABFE51C}" dt="2024-12-01T03:22:46.341" v="33" actId="27636"/>
        <pc:sldMkLst>
          <pc:docMk/>
          <pc:sldMk cId="0" sldId="5824"/>
        </pc:sldMkLst>
      </pc:sldChg>
      <pc:sldChg chg="modSp mod">
        <pc:chgData name="Wei Li" userId="fae33518c2e5a771" providerId="LiveId" clId="{16BEFFC8-9FE1-41BB-9C54-15C44ABFE51C}" dt="2024-12-01T03:21:00.226" v="4" actId="27636"/>
        <pc:sldMkLst>
          <pc:docMk/>
          <pc:sldMk cId="0" sldId="5826"/>
        </pc:sldMkLst>
      </pc:sldChg>
      <pc:sldChg chg="modSp mod">
        <pc:chgData name="Wei Li" userId="fae33518c2e5a771" providerId="LiveId" clId="{16BEFFC8-9FE1-41BB-9C54-15C44ABFE51C}" dt="2024-12-01T03:21:00.228" v="5" actId="27636"/>
        <pc:sldMkLst>
          <pc:docMk/>
          <pc:sldMk cId="0" sldId="5827"/>
        </pc:sldMkLst>
      </pc:sldChg>
      <pc:sldChg chg="modSp mod">
        <pc:chgData name="Wei Li" userId="fae33518c2e5a771" providerId="LiveId" clId="{16BEFFC8-9FE1-41BB-9C54-15C44ABFE51C}" dt="2024-12-01T03:23:11.552" v="34" actId="255"/>
        <pc:sldMkLst>
          <pc:docMk/>
          <pc:sldMk cId="0" sldId="5829"/>
        </pc:sldMkLst>
      </pc:sldChg>
      <pc:sldChg chg="modSp mod">
        <pc:chgData name="Wei Li" userId="fae33518c2e5a771" providerId="LiveId" clId="{16BEFFC8-9FE1-41BB-9C54-15C44ABFE51C}" dt="2024-12-01T03:23:22.980" v="36" actId="27636"/>
        <pc:sldMkLst>
          <pc:docMk/>
          <pc:sldMk cId="0" sldId="5830"/>
        </pc:sldMkLst>
      </pc:sldChg>
      <pc:sldChg chg="modSp mod">
        <pc:chgData name="Wei Li" userId="fae33518c2e5a771" providerId="LiveId" clId="{16BEFFC8-9FE1-41BB-9C54-15C44ABFE51C}" dt="2024-12-01T03:21:26.509" v="8" actId="27636"/>
        <pc:sldMkLst>
          <pc:docMk/>
          <pc:sldMk cId="0" sldId="5832"/>
        </pc:sldMkLst>
      </pc:sldChg>
      <pc:sldChg chg="modSp mod">
        <pc:chgData name="Wei Li" userId="fae33518c2e5a771" providerId="LiveId" clId="{16BEFFC8-9FE1-41BB-9C54-15C44ABFE51C}" dt="2024-12-01T03:21:26.521" v="9" actId="27636"/>
        <pc:sldMkLst>
          <pc:docMk/>
          <pc:sldMk cId="0" sldId="5833"/>
        </pc:sldMkLst>
      </pc:sldChg>
      <pc:sldChg chg="modSp mod">
        <pc:chgData name="Wei Li" userId="fae33518c2e5a771" providerId="LiveId" clId="{16BEFFC8-9FE1-41BB-9C54-15C44ABFE51C}" dt="2024-12-01T03:21:26.523" v="10" actId="27636"/>
        <pc:sldMkLst>
          <pc:docMk/>
          <pc:sldMk cId="0" sldId="5834"/>
        </pc:sldMkLst>
      </pc:sldChg>
      <pc:sldChg chg="modSp mod">
        <pc:chgData name="Wei Li" userId="fae33518c2e5a771" providerId="LiveId" clId="{16BEFFC8-9FE1-41BB-9C54-15C44ABFE51C}" dt="2024-12-01T03:21:26.527" v="11" actId="27636"/>
        <pc:sldMkLst>
          <pc:docMk/>
          <pc:sldMk cId="0" sldId="5835"/>
        </pc:sldMkLst>
      </pc:sldChg>
      <pc:sldChg chg="modSp mod">
        <pc:chgData name="Wei Li" userId="fae33518c2e5a771" providerId="LiveId" clId="{16BEFFC8-9FE1-41BB-9C54-15C44ABFE51C}" dt="2024-12-01T03:21:26.532" v="12" actId="27636"/>
        <pc:sldMkLst>
          <pc:docMk/>
          <pc:sldMk cId="0" sldId="5836"/>
        </pc:sldMkLst>
      </pc:sldChg>
      <pc:sldChg chg="modSp mod">
        <pc:chgData name="Wei Li" userId="fae33518c2e5a771" providerId="LiveId" clId="{16BEFFC8-9FE1-41BB-9C54-15C44ABFE51C}" dt="2024-12-01T03:21:26.534" v="13" actId="27636"/>
        <pc:sldMkLst>
          <pc:docMk/>
          <pc:sldMk cId="0" sldId="5837"/>
        </pc:sldMkLst>
      </pc:sldChg>
      <pc:sldChg chg="modSp mod">
        <pc:chgData name="Wei Li" userId="fae33518c2e5a771" providerId="LiveId" clId="{16BEFFC8-9FE1-41BB-9C54-15C44ABFE51C}" dt="2024-12-01T03:21:26.535" v="14" actId="27636"/>
        <pc:sldMkLst>
          <pc:docMk/>
          <pc:sldMk cId="0" sldId="5838"/>
        </pc:sldMkLst>
      </pc:sldChg>
      <pc:sldChg chg="modSp mod">
        <pc:chgData name="Wei Li" userId="fae33518c2e5a771" providerId="LiveId" clId="{16BEFFC8-9FE1-41BB-9C54-15C44ABFE51C}" dt="2024-12-01T03:21:26.537" v="15" actId="27636"/>
        <pc:sldMkLst>
          <pc:docMk/>
          <pc:sldMk cId="0" sldId="5839"/>
        </pc:sldMkLst>
      </pc:sldChg>
      <pc:sldChg chg="modSp mod">
        <pc:chgData name="Wei Li" userId="fae33518c2e5a771" providerId="LiveId" clId="{16BEFFC8-9FE1-41BB-9C54-15C44ABFE51C}" dt="2024-12-01T03:21:26.539" v="16" actId="27636"/>
        <pc:sldMkLst>
          <pc:docMk/>
          <pc:sldMk cId="0" sldId="5840"/>
        </pc:sldMkLst>
      </pc:sldChg>
      <pc:sldChg chg="modSp mod">
        <pc:chgData name="Wei Li" userId="fae33518c2e5a771" providerId="LiveId" clId="{16BEFFC8-9FE1-41BB-9C54-15C44ABFE51C}" dt="2024-12-01T03:21:26.541" v="17" actId="27636"/>
        <pc:sldMkLst>
          <pc:docMk/>
          <pc:sldMk cId="0" sldId="5841"/>
        </pc:sldMkLst>
      </pc:sldChg>
      <pc:sldChg chg="modSp mod">
        <pc:chgData name="Wei Li" userId="fae33518c2e5a771" providerId="LiveId" clId="{16BEFFC8-9FE1-41BB-9C54-15C44ABFE51C}" dt="2024-12-01T03:21:26.542" v="18" actId="27636"/>
        <pc:sldMkLst>
          <pc:docMk/>
          <pc:sldMk cId="0" sldId="5842"/>
        </pc:sldMkLst>
      </pc:sldChg>
      <pc:sldChg chg="modSp mod">
        <pc:chgData name="Wei Li" userId="fae33518c2e5a771" providerId="LiveId" clId="{16BEFFC8-9FE1-41BB-9C54-15C44ABFE51C}" dt="2024-12-01T03:21:26.544" v="19" actId="27636"/>
        <pc:sldMkLst>
          <pc:docMk/>
          <pc:sldMk cId="0" sldId="5843"/>
        </pc:sldMkLst>
      </pc:sldChg>
      <pc:sldChg chg="modSp mod">
        <pc:chgData name="Wei Li" userId="fae33518c2e5a771" providerId="LiveId" clId="{16BEFFC8-9FE1-41BB-9C54-15C44ABFE51C}" dt="2024-12-01T03:21:26.549" v="20" actId="27636"/>
        <pc:sldMkLst>
          <pc:docMk/>
          <pc:sldMk cId="0" sldId="5844"/>
        </pc:sldMkLst>
      </pc:sldChg>
      <pc:sldChg chg="modSp mod">
        <pc:chgData name="Wei Li" userId="fae33518c2e5a771" providerId="LiveId" clId="{16BEFFC8-9FE1-41BB-9C54-15C44ABFE51C}" dt="2024-12-01T03:21:26.551" v="21" actId="27636"/>
        <pc:sldMkLst>
          <pc:docMk/>
          <pc:sldMk cId="0" sldId="5845"/>
        </pc:sldMkLst>
      </pc:sldChg>
      <pc:sldChg chg="modSp mod">
        <pc:chgData name="Wei Li" userId="fae33518c2e5a771" providerId="LiveId" clId="{16BEFFC8-9FE1-41BB-9C54-15C44ABFE51C}" dt="2024-12-01T03:21:26.554" v="22" actId="27636"/>
        <pc:sldMkLst>
          <pc:docMk/>
          <pc:sldMk cId="0" sldId="5846"/>
        </pc:sldMkLst>
      </pc:sldChg>
      <pc:sldChg chg="modSp mod">
        <pc:chgData name="Wei Li" userId="fae33518c2e5a771" providerId="LiveId" clId="{16BEFFC8-9FE1-41BB-9C54-15C44ABFE51C}" dt="2024-12-01T03:21:26.556" v="23" actId="27636"/>
        <pc:sldMkLst>
          <pc:docMk/>
          <pc:sldMk cId="0" sldId="5847"/>
        </pc:sldMkLst>
      </pc:sldChg>
      <pc:sldChg chg="modSp mod">
        <pc:chgData name="Wei Li" userId="fae33518c2e5a771" providerId="LiveId" clId="{16BEFFC8-9FE1-41BB-9C54-15C44ABFE51C}" dt="2024-12-01T03:21:26.558" v="24" actId="27636"/>
        <pc:sldMkLst>
          <pc:docMk/>
          <pc:sldMk cId="0" sldId="5848"/>
        </pc:sldMkLst>
      </pc:sldChg>
      <pc:sldChg chg="modSp mod">
        <pc:chgData name="Wei Li" userId="fae33518c2e5a771" providerId="LiveId" clId="{16BEFFC8-9FE1-41BB-9C54-15C44ABFE51C}" dt="2024-12-01T03:21:26.561" v="25" actId="27636"/>
        <pc:sldMkLst>
          <pc:docMk/>
          <pc:sldMk cId="0" sldId="584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9239806" sldId="586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405157198" sldId="586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07988300" sldId="5868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839723672" sldId="586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85400640" sldId="58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3508500" sldId="587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0944318" sldId="58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127914101" sldId="5873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54776543" sldId="58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64677263" sldId="5875"/>
        </pc:sldMkLst>
      </pc:sldChg>
      <pc:sldMasterChg chg="modSldLayout sldLayoutOrd">
        <pc:chgData name="Wei Li" userId="fae33518c2e5a771" providerId="LiveId" clId="{16BEFFC8-9FE1-41BB-9C54-15C44ABFE51C}" dt="2024-12-01T03:27:29.047" v="43"/>
        <pc:sldMasterMkLst>
          <pc:docMk/>
          <pc:sldMasterMk cId="3378794921" sldId="2147484740"/>
        </pc:sldMasterMkLst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286943307" sldId="2147484774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144228898" sldId="2147484775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926147965" sldId="2147484776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230571008" sldId="2147484777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695801376" sldId="2147484778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2479564741" sldId="2147484779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726638895" sldId="2147484780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724014483" sldId="2147484781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sldLayoutOrd">
        <pc:chgData name="Wei Li" userId="fae33518c2e5a771" providerId="LiveId" clId="{16BEFFC8-9FE1-41BB-9C54-15C44ABFE51C}" dt="2024-12-01T03:27:29.080" v="44"/>
        <pc:sldMasterMkLst>
          <pc:docMk/>
          <pc:sldMasterMk cId="625299363" sldId="2147484773"/>
        </pc:sldMasterMkLst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208469171" sldId="2147484869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188350810" sldId="214748487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790156251" sldId="214748487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38998705" sldId="214748487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848939958" sldId="214748487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41944238" sldId="214748487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856886271" sldId="214748487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955852155" sldId="214748487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15945759" sldId="214748487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598683710" sldId="214748487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83037259" sldId="214748487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570157771" sldId="2147484880"/>
          </pc:sldLayoutMkLst>
        </pc:sldLayoutChg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972286362" sldId="2147484881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747662759" sldId="214748488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88239077" sldId="214748488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194820471" sldId="214748488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288616666" sldId="214748488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61382488" sldId="214748488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33683233" sldId="214748488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19411917" sldId="214748488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281872401" sldId="214748488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4156371248" sldId="214748489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092212961" sldId="214748489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535259118" sldId="214748489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066589579" sldId="2147484893"/>
          </pc:sldLayoutMkLst>
        </pc:sldLayoutChg>
      </pc:sldMasterChg>
      <pc:sldMasterChg chg="del delSldLayout">
        <pc:chgData name="Wei Li" userId="fae33518c2e5a771" providerId="LiveId" clId="{16BEFFC8-9FE1-41BB-9C54-15C44ABFE51C}" dt="2024-12-01T03:23:49.789" v="38" actId="47"/>
        <pc:sldMasterMkLst>
          <pc:docMk/>
          <pc:sldMasterMk cId="3180360183" sldId="2147484894"/>
        </pc:sldMasterMkLst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131905322" sldId="2147484895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4068313353" sldId="2147484896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687027572" sldId="2147484897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718751139" sldId="2147484898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81693352" sldId="2147484899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91150966" sldId="2147484900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936337193" sldId="2147484901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381107579" sldId="2147484902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22007630" sldId="2147484903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50535877" sldId="2147484904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2658719533" sldId="2147484905"/>
          </pc:sldLayoutMkLst>
        </pc:sldLayoutChg>
      </pc:sldMasterChg>
      <pc:sldMasterChg chg="del delSldLayout">
        <pc:chgData name="Wei Li" userId="fae33518c2e5a771" providerId="LiveId" clId="{16BEFFC8-9FE1-41BB-9C54-15C44ABFE51C}" dt="2024-12-01T03:25:12.958" v="39" actId="47"/>
        <pc:sldMasterMkLst>
          <pc:docMk/>
          <pc:sldMasterMk cId="4042446991" sldId="2147484906"/>
        </pc:sldMasterMkLst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976395097" sldId="214748490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616210685" sldId="214748490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21515226" sldId="214748490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519995101" sldId="214748491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27948825" sldId="2147484911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869201742" sldId="2147484912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579737518" sldId="2147484913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84400016" sldId="2147484914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118154397" sldId="2147484915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48904857" sldId="2147484916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496878402" sldId="214748491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906404771" sldId="214748491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34387486" sldId="214748491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06342903" sldId="214748492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12939562" sldId="2147484921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2973588275" sldId="2147484994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463699858" sldId="214748499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3077875678" sldId="214748499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52095410" sldId="214748499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903219746" sldId="214748499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93777175" sldId="214748499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748166202" sldId="214748500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53001877" sldId="214748500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42430121" sldId="214748500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676248425" sldId="214748500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66262832" sldId="214748500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192532701" sldId="2147485005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960865969" sldId="2147485006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193315197" sldId="214748500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090981179" sldId="214748500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133708534" sldId="214748500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1581990005" sldId="214748501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907110515" sldId="214748501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42867512" sldId="214748501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330896050" sldId="214748501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97193141" sldId="214748501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480456922" sldId="214748501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574156196" sldId="214748501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313779525" sldId="2147485017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modSp mod">
        <pc:chgData name="Wei Li" userId="fae33518c2e5a771" providerId="LiveId" clId="{0F871CF8-2E81-435A-B20D-8982C8558FC0}" dt="2024-06-09T04:50:23.354" v="56" actId="20577"/>
        <pc:sldMkLst>
          <pc:docMk/>
          <pc:sldMk cId="1095009189" sldId="27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</pc:sldChg>
      <pc:sldChg chg="modSp mod">
        <pc:chgData name="Wei Li" userId="fae33518c2e5a771" providerId="LiveId" clId="{0F871CF8-2E81-435A-B20D-8982C8558FC0}" dt="2024-06-09T04:41:03.869" v="42" actId="20577"/>
        <pc:sldMkLst>
          <pc:docMk/>
          <pc:sldMk cId="1187257088" sldId="3973"/>
        </pc:sldMkLst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CFB0A273-EE9E-48D9-BFB7-4835007297E3}"/>
    <pc:docChg chg="custSel addSld delSld modSld delMainMaster modMainMaster">
      <pc:chgData name="Wei Li" userId="fae33518c2e5a771" providerId="LiveId" clId="{CFB0A273-EE9E-48D9-BFB7-4835007297E3}" dt="2025-06-08T12:55:40.725" v="164"/>
      <pc:docMkLst>
        <pc:docMk/>
      </pc:docMkLst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7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8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59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60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1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2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3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4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65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66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67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8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26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0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1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2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4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5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276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7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8"/>
        </pc:sldMkLst>
      </pc:sldChg>
      <pc:sldChg chg="add del">
        <pc:chgData name="Wei Li" userId="fae33518c2e5a771" providerId="LiveId" clId="{CFB0A273-EE9E-48D9-BFB7-4835007297E3}" dt="2025-06-08T12:55:36.579" v="163" actId="47"/>
        <pc:sldMkLst>
          <pc:docMk/>
          <pc:sldMk cId="0" sldId="27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893700128" sldId="36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462467344" sldId="36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275051" sldId="36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014054522" sldId="36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52601662" sldId="36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374296836" sldId="37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85664508" sldId="37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302288466" sldId="380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069644509" sldId="38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35503415" sldId="381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1881435715" sldId="38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163545446" sldId="382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447809644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419380360" sldId="38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59330109" sldId="38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58937370" sldId="38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402496657" sldId="38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07918946" sldId="38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211763688" sldId="40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914439190" sldId="40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06781031" sldId="40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534154" sldId="40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332468539" sldId="40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572951345" sldId="41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754429791" sldId="41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29934806" sldId="41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138028735" sldId="41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07784251" sldId="42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31847409" sldId="42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505237100" sldId="42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433476" sldId="42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223884666" sldId="42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59926204" sldId="42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554669389" sldId="43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957244837" sldId="43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15909776" sldId="43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267078759" sldId="43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56447053" sldId="43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72628074" sldId="43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827342619" sldId="43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045069486" sldId="437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88078149" sldId="438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612271029" sldId="439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938218151" sldId="440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4082487512" sldId="441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928279420" sldId="442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3658227600" sldId="443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23768763" sldId="444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642292343" sldId="445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1985085010" sldId="446"/>
        </pc:sldMkLst>
      </pc:sldChg>
      <pc:sldChg chg="add">
        <pc:chgData name="Wei Li" userId="fae33518c2e5a771" providerId="LiveId" clId="{CFB0A273-EE9E-48D9-BFB7-4835007297E3}" dt="2025-06-08T01:06:57.351" v="1"/>
        <pc:sldMkLst>
          <pc:docMk/>
          <pc:sldMk cId="2227455992" sldId="44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519851772" sldId="448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49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00059700" sldId="449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0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815751633" sldId="450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1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84933301" sldId="451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2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147158672" sldId="452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3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262545715" sldId="453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4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468286104" sldId="454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5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812477783" sldId="455"/>
        </pc:sldMkLst>
      </pc:sldChg>
      <pc:sldChg chg="del">
        <pc:chgData name="Wei Li" userId="fae33518c2e5a771" providerId="LiveId" clId="{CFB0A273-EE9E-48D9-BFB7-4835007297E3}" dt="2025-06-08T01:07:07.867" v="2" actId="47"/>
        <pc:sldMkLst>
          <pc:docMk/>
          <pc:sldMk cId="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159348600" sldId="456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1089719975" sldId="457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2657774075" sldId="458"/>
        </pc:sldMkLst>
      </pc:sldChg>
      <pc:sldChg chg="add">
        <pc:chgData name="Wei Li" userId="fae33518c2e5a771" providerId="LiveId" clId="{CFB0A273-EE9E-48D9-BFB7-4835007297E3}" dt="2025-06-08T01:07:19.540" v="3"/>
        <pc:sldMkLst>
          <pc:docMk/>
          <pc:sldMk cId="3406737190" sldId="459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4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5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64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0" sldId="88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0" sldId="91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56970286" sldId="95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795045078" sldId="957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51320206" sldId="958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18691046" sldId="959"/>
        </pc:sldMkLst>
      </pc:sldChg>
      <pc:sldChg chg="modSp mod">
        <pc:chgData name="Wei Li" userId="fae33518c2e5a771" providerId="LiveId" clId="{CFB0A273-EE9E-48D9-BFB7-4835007297E3}" dt="2025-06-08T01:34:04.060" v="159" actId="20577"/>
        <pc:sldMkLst>
          <pc:docMk/>
          <pc:sldMk cId="252876147" sldId="960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988223817" sldId="961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448449716" sldId="96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740844119" sldId="96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1014038" sldId="965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246228005" sldId="966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2811466278" sldId="972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399240284" sldId="973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1492840807" sldId="97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418565340" sldId="975"/>
        </pc:sldMkLst>
      </pc:sldChg>
      <pc:sldChg chg="addSp delSp modSp mod">
        <pc:chgData name="Wei Li" userId="fae33518c2e5a771" providerId="LiveId" clId="{CFB0A273-EE9E-48D9-BFB7-4835007297E3}" dt="2025-06-08T01:20:18.947" v="117" actId="20577"/>
        <pc:sldMkLst>
          <pc:docMk/>
          <pc:sldMk cId="1187257088" sldId="3973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397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17170538" sldId="5347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510701510" sldId="5353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46460100" sldId="535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70958388" sldId="535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216095273" sldId="5358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694293164" sldId="5358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811793297" sldId="5359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690681226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710805193" sldId="5360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397330963" sldId="5361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1111689865" sldId="5361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40323782" sldId="5362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3054264904" sldId="5362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921069626" sldId="5363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1001223476" sldId="5364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468604605" sldId="5365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562361590" sldId="5366"/>
        </pc:sldMkLst>
      </pc:sldChg>
      <pc:sldChg chg="add">
        <pc:chgData name="Wei Li" userId="fae33518c2e5a771" providerId="LiveId" clId="{CFB0A273-EE9E-48D9-BFB7-4835007297E3}" dt="2025-06-08T01:08:09.976" v="7"/>
        <pc:sldMkLst>
          <pc:docMk/>
          <pc:sldMk cId="2029388509" sldId="5367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2130426057" sldId="5876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3"/>
        </pc:sldMkLst>
      </pc:sldChg>
      <pc:sldChg chg="del">
        <pc:chgData name="Wei Li" userId="fae33518c2e5a771" providerId="LiveId" clId="{CFB0A273-EE9E-48D9-BFB7-4835007297E3}" dt="2025-06-08T01:06:18.381" v="0" actId="47"/>
        <pc:sldMkLst>
          <pc:docMk/>
          <pc:sldMk cId="0" sldId="5954"/>
        </pc:sldMkLst>
      </pc:sldChg>
      <pc:sldChg chg="del">
        <pc:chgData name="Wei Li" userId="fae33518c2e5a771" providerId="LiveId" clId="{CFB0A273-EE9E-48D9-BFB7-4835007297E3}" dt="2025-06-08T01:19:25.150" v="110" actId="47"/>
        <pc:sldMkLst>
          <pc:docMk/>
          <pc:sldMk cId="3960131427" sldId="5955"/>
        </pc:sldMkLst>
      </pc:sldChg>
      <pc:sldChg chg="del">
        <pc:chgData name="Wei Li" userId="fae33518c2e5a771" providerId="LiveId" clId="{CFB0A273-EE9E-48D9-BFB7-4835007297E3}" dt="2025-06-08T01:08:06.812" v="6" actId="47"/>
        <pc:sldMkLst>
          <pc:docMk/>
          <pc:sldMk cId="0" sldId="5956"/>
        </pc:sldMkLst>
      </pc:sldChg>
      <pc:sldChg chg="modSp mod">
        <pc:chgData name="Wei Li" userId="fae33518c2e5a771" providerId="LiveId" clId="{CFB0A273-EE9E-48D9-BFB7-4835007297E3}" dt="2025-06-08T01:34:09.789" v="162" actId="20577"/>
        <pc:sldMkLst>
          <pc:docMk/>
          <pc:sldMk cId="2036498537" sldId="5957"/>
        </pc:sldMkLst>
      </pc:sldChg>
      <pc:sldChg chg="del">
        <pc:chgData name="Wei Li" userId="fae33518c2e5a771" providerId="LiveId" clId="{CFB0A273-EE9E-48D9-BFB7-4835007297E3}" dt="2025-06-08T01:32:20.793" v="140" actId="47"/>
        <pc:sldMkLst>
          <pc:docMk/>
          <pc:sldMk cId="361792906" sldId="5958"/>
        </pc:sldMkLst>
      </pc:sldChg>
      <pc:sldChg chg="modSp add mod">
        <pc:chgData name="Wei Li" userId="fae33518c2e5a771" providerId="LiveId" clId="{CFB0A273-EE9E-48D9-BFB7-4835007297E3}" dt="2025-06-08T01:15:23.303" v="109" actId="255"/>
        <pc:sldMkLst>
          <pc:docMk/>
          <pc:sldMk cId="3519037333" sldId="5959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0"/>
        </pc:sldMkLst>
      </pc:sldChg>
      <pc:sldChg chg="add del">
        <pc:chgData name="Wei Li" userId="fae33518c2e5a771" providerId="LiveId" clId="{CFB0A273-EE9E-48D9-BFB7-4835007297E3}" dt="2025-06-08T12:55:40.725" v="164"/>
        <pc:sldMkLst>
          <pc:docMk/>
          <pc:sldMk cId="0" sldId="5961"/>
        </pc:sldMkLst>
      </pc:sld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3691798118" sldId="2147483970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51041343" sldId="214748397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883438149" sldId="214748397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4415143" sldId="214748397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144543679" sldId="214748397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2321368956" sldId="214748397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9168574" sldId="214748397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650454981" sldId="214748397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511316742" sldId="214748397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386708341" sldId="214748397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3454833542" sldId="214748398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3691798118" sldId="2147483970"/>
            <pc:sldLayoutMk cId="1323318177" sldId="2147483981"/>
          </pc:sldLayoutMkLst>
        </pc:sldLayoutChg>
      </pc:sldMasterChg>
      <pc:sldMasterChg chg="del delSldLayout">
        <pc:chgData name="Wei Li" userId="fae33518c2e5a771" providerId="LiveId" clId="{CFB0A273-EE9E-48D9-BFB7-4835007297E3}" dt="2025-06-08T01:08:06.812" v="6" actId="47"/>
        <pc:sldMasterMkLst>
          <pc:docMk/>
          <pc:sldMasterMk cId="870307306" sldId="2147484857"/>
        </pc:sldMasterMkLst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028081267" sldId="2147484858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365998351" sldId="2147484859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87861224" sldId="2147484860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4222993928" sldId="2147484861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243968812" sldId="2147484862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350302853" sldId="2147484863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61228335" sldId="2147484864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189971708" sldId="2147484865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907455471" sldId="2147484866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3191354614" sldId="2147484867"/>
          </pc:sldLayoutMkLst>
        </pc:sldLayoutChg>
        <pc:sldLayoutChg chg="del">
          <pc:chgData name="Wei Li" userId="fae33518c2e5a771" providerId="LiveId" clId="{CFB0A273-EE9E-48D9-BFB7-4835007297E3}" dt="2025-06-08T01:08:06.812" v="6" actId="47"/>
          <pc:sldLayoutMkLst>
            <pc:docMk/>
            <pc:sldMasterMk cId="870307306" sldId="2147484857"/>
            <pc:sldLayoutMk cId="2773588275" sldId="2147484868"/>
          </pc:sldLayoutMkLst>
        </pc:sldLayoutChg>
      </pc:sldMasterChg>
      <pc:sldMasterChg chg="modSldLayout sldLayoutOrd">
        <pc:chgData name="Wei Li" userId="fae33518c2e5a771" providerId="LiveId" clId="{CFB0A273-EE9E-48D9-BFB7-4835007297E3}" dt="2025-06-08T01:07:25.585" v="4"/>
        <pc:sldMasterMkLst>
          <pc:docMk/>
          <pc:sldMasterMk cId="3029566627" sldId="2147485054"/>
        </pc:sldMasterMkLst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741670874" sldId="214748508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202229482" sldId="2147485089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65862585" sldId="2147485090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952378723" sldId="2147485091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014844716" sldId="2147485092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5670798" sldId="214748509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276484068" sldId="214748509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012297620" sldId="2147485223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080420369" sldId="2147485224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4200502121" sldId="2147485225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3588480721" sldId="2147485226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2823374353" sldId="2147485227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558567144" sldId="2147485228"/>
          </pc:sldLayoutMkLst>
        </pc:sldLayoutChg>
        <pc:sldLayoutChg chg="modSp mod ord">
          <pc:chgData name="Wei Li" userId="fae33518c2e5a771" providerId="LiveId" clId="{CFB0A273-EE9E-48D9-BFB7-4835007297E3}" dt="2025-06-08T01:07:25.585" v="4"/>
          <pc:sldLayoutMkLst>
            <pc:docMk/>
            <pc:sldMasterMk cId="3029566627" sldId="2147485054"/>
            <pc:sldLayoutMk cId="1936456571" sldId="2147485229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70842107" sldId="2147485086"/>
        </pc:sldMasterMkLst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3344595246" sldId="2147485182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250301583" sldId="214748518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682870514" sldId="214748518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334188513" sldId="214748518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968576427" sldId="214748518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423268796" sldId="214748518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938199464" sldId="214748518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3349701194" sldId="214748518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1052427187" sldId="214748519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484121683" sldId="214748519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560218908" sldId="214748519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3344595246" sldId="2147485182"/>
            <pc:sldLayoutMk cId="2027405366" sldId="2147485193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1283973806" sldId="2147485194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1283973806" sldId="2147485194"/>
            <pc:sldLayoutMk cId="3796341863" sldId="2147485195"/>
          </pc:sldLayoutMkLst>
        </pc:sldLayoutChg>
      </pc:sldMasterChg>
      <pc:sldMasterChg chg="del delSldLayout">
        <pc:chgData name="Wei Li" userId="fae33518c2e5a771" providerId="LiveId" clId="{CFB0A273-EE9E-48D9-BFB7-4835007297E3}" dt="2025-06-08T01:06:18.381" v="0" actId="47"/>
        <pc:sldMasterMkLst>
          <pc:docMk/>
          <pc:sldMasterMk cId="2000869255" sldId="2147485196"/>
        </pc:sldMasterMkLst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14640914" sldId="2147485197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160205178" sldId="2147485198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684019414" sldId="2147485199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814251800" sldId="2147485200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716617802" sldId="2147485201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009342706" sldId="2147485202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32881889" sldId="2147485203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887456032" sldId="2147485204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3906558864" sldId="2147485205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973057349" sldId="2147485206"/>
          </pc:sldLayoutMkLst>
        </pc:sldLayoutChg>
        <pc:sldLayoutChg chg="del">
          <pc:chgData name="Wei Li" userId="fae33518c2e5a771" providerId="LiveId" clId="{CFB0A273-EE9E-48D9-BFB7-4835007297E3}" dt="2025-06-08T01:06:18.381" v="0" actId="47"/>
          <pc:sldLayoutMkLst>
            <pc:docMk/>
            <pc:sldMasterMk cId="2000869255" sldId="2147485196"/>
            <pc:sldLayoutMk cId="1073812608" sldId="2147485207"/>
          </pc:sldLayoutMkLst>
        </pc:sldLayoutChg>
      </pc:sldMasterChg>
      <pc:sldMasterChg chg="del delSldLayout">
        <pc:chgData name="Wei Li" userId="fae33518c2e5a771" providerId="LiveId" clId="{CFB0A273-EE9E-48D9-BFB7-4835007297E3}" dt="2025-06-08T01:07:07.867" v="2" actId="47"/>
        <pc:sldMasterMkLst>
          <pc:docMk/>
          <pc:sldMasterMk cId="1960473637" sldId="2147485208"/>
        </pc:sldMasterMkLst>
        <pc:sldLayoutChg chg="del">
          <pc:chgData name="Wei Li" userId="fae33518c2e5a771" providerId="LiveId" clId="{CFB0A273-EE9E-48D9-BFB7-4835007297E3}" dt="2025-06-08T01:07:07.867" v="2" actId="47"/>
          <pc:sldLayoutMkLst>
            <pc:docMk/>
            <pc:sldMasterMk cId="1960473637" sldId="2147485208"/>
            <pc:sldLayoutMk cId="874315659" sldId="2147485209"/>
          </pc:sldLayoutMkLst>
        </pc:sldLayoutChg>
      </pc:sldMasterChg>
      <pc:sldMasterChg chg="del delSldLayout">
        <pc:chgData name="Wei Li" userId="fae33518c2e5a771" providerId="LiveId" clId="{CFB0A273-EE9E-48D9-BFB7-4835007297E3}" dt="2025-06-08T01:19:25.150" v="110" actId="47"/>
        <pc:sldMasterMkLst>
          <pc:docMk/>
          <pc:sldMasterMk cId="2372895848" sldId="2147485210"/>
        </pc:sldMasterMkLst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490126453" sldId="2147485211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662332483" sldId="2147485212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744307944" sldId="2147485213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498668336" sldId="2147485214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060423661" sldId="2147485215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146870334" sldId="2147485216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3738823916" sldId="2147485217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964969317" sldId="2147485218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4189116611" sldId="2147485219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26049063" sldId="2147485220"/>
          </pc:sldLayoutMkLst>
        </pc:sldLayoutChg>
        <pc:sldLayoutChg chg="del">
          <pc:chgData name="Wei Li" userId="fae33518c2e5a771" providerId="LiveId" clId="{CFB0A273-EE9E-48D9-BFB7-4835007297E3}" dt="2025-06-08T01:19:25.150" v="110" actId="47"/>
          <pc:sldLayoutMkLst>
            <pc:docMk/>
            <pc:sldMasterMk cId="2372895848" sldId="2147485210"/>
            <pc:sldLayoutMk cId="1255624838" sldId="2147485221"/>
          </pc:sldLayoutMkLst>
        </pc:sldLayoutChg>
      </pc:sldMasterChg>
      <pc:sldMasterChg chg="del sldLayoutOrd">
        <pc:chgData name="Wei Li" userId="fae33518c2e5a771" providerId="LiveId" clId="{CFB0A273-EE9E-48D9-BFB7-4835007297E3}" dt="2025-06-08T01:07:25.613" v="5"/>
        <pc:sldMasterMkLst>
          <pc:docMk/>
          <pc:sldMasterMk cId="3393260234" sldId="2147485222"/>
        </pc:sldMasterMkLst>
      </pc:sldMasterChg>
      <pc:sldMasterChg chg="del delSldLayout">
        <pc:chgData name="Wei Li" userId="fae33518c2e5a771" providerId="LiveId" clId="{CFB0A273-EE9E-48D9-BFB7-4835007297E3}" dt="2025-06-08T12:55:36.579" v="163" actId="47"/>
        <pc:sldMasterMkLst>
          <pc:docMk/>
          <pc:sldMasterMk cId="2133839491" sldId="2147485276"/>
        </pc:sldMasterMkLst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950429559" sldId="2147485277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1780642050" sldId="2147485278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943184064" sldId="2147485279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87348181" sldId="2147485280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188611776" sldId="2147485281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819525549" sldId="2147485282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244637948" sldId="2147485283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047898210" sldId="2147485284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2095925990" sldId="2147485285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4223061805" sldId="2147485286"/>
          </pc:sldLayoutMkLst>
        </pc:sldLayoutChg>
        <pc:sldLayoutChg chg="del">
          <pc:chgData name="Wei Li" userId="fae33518c2e5a771" providerId="LiveId" clId="{CFB0A273-EE9E-48D9-BFB7-4835007297E3}" dt="2025-06-08T12:55:36.579" v="163" actId="47"/>
          <pc:sldLayoutMkLst>
            <pc:docMk/>
            <pc:sldMasterMk cId="2133839491" sldId="2147485276"/>
            <pc:sldLayoutMk cId="3074987608" sldId="2147485287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0" sldId="257"/>
        </pc:sldMkLst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0" sldId="258"/>
        </pc:sldMkLst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0" sldId="259"/>
        </pc:sldMkLst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0" sldId="260"/>
        </pc:sldMkLst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0" sldId="261"/>
        </pc:sldMkLst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0" sldId="262"/>
        </pc:sldMkLst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0" sldId="264"/>
        </pc:sldMkLst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0" sldId="265"/>
        </pc:sldMkLst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0" sldId="266"/>
        </pc:sldMkLst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0" sldId="267"/>
        </pc:sldMkLst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0" sldId="26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687EA395-D3D7-4175-A648-78A7EAF52EB7}"/>
    <pc:docChg chg="undo custSel addSld delSld modSld delMainMaster">
      <pc:chgData name="Wei Li" userId="fae33518c2e5a771" providerId="LiveId" clId="{687EA395-D3D7-4175-A648-78A7EAF52EB7}" dt="2025-02-09T13:50:25.607" v="168" actId="255"/>
      <pc:docMkLst>
        <pc:docMk/>
      </pc:docMkLst>
      <pc:sldChg chg="del">
        <pc:chgData name="Wei Li" userId="fae33518c2e5a771" providerId="LiveId" clId="{687EA395-D3D7-4175-A648-78A7EAF52EB7}" dt="2025-02-09T06:21:34.698" v="26" actId="47"/>
        <pc:sldMkLst>
          <pc:docMk/>
          <pc:sldMk cId="3797503535" sldId="257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4201227365" sldId="258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685616900" sldId="259"/>
        </pc:sldMkLst>
      </pc:sldChg>
      <pc:sldChg chg="del">
        <pc:chgData name="Wei Li" userId="fae33518c2e5a771" providerId="LiveId" clId="{687EA395-D3D7-4175-A648-78A7EAF52EB7}" dt="2025-02-09T13:43:45.337" v="85" actId="47"/>
        <pc:sldMkLst>
          <pc:docMk/>
          <pc:sldMk cId="0" sldId="3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169466920" sldId="36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280619472" sldId="36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72795163" sldId="3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626016198" sldId="36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677664940" sldId="37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025683237" sldId="37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3442116" sldId="37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984550703" sldId="37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54348204" sldId="37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978832710" sldId="38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26029751" sldId="39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539252852" sldId="39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057011265" sldId="39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403704063" sldId="39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518887632" sldId="40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77860690" sldId="40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378369829" sldId="40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083687538" sldId="40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12996716" sldId="41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938966149" sldId="4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98010251" sldId="44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85274543" sldId="44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310757058" sldId="44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4135240750" sldId="44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321935385" sldId="44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09348884" sldId="447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11909678" sldId="44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790826556" sldId="44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32188226" sldId="45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46390497" sldId="45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88966071" sldId="45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2651164" sldId="45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771045836" sldId="45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298386864" sldId="45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63870131" sldId="45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53794410" sldId="45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414927328" sldId="46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23203340" sldId="46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823121943" sldId="46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55601222" sldId="4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528372934" sldId="46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26619336" sldId="47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100016046" sldId="47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628968721" sldId="47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958044866" sldId="48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492064526" sldId="48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787527369" sldId="48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66016683" sldId="483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901122683" sldId="484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270865433" sldId="485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897057981" sldId="486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12621345" sldId="487"/>
        </pc:sldMkLst>
      </pc:sldChg>
      <pc:sldChg chg="modSp mod">
        <pc:chgData name="Wei Li" userId="fae33518c2e5a771" providerId="LiveId" clId="{687EA395-D3D7-4175-A648-78A7EAF52EB7}" dt="2025-02-09T06:32:41.994" v="68" actId="20577"/>
        <pc:sldMkLst>
          <pc:docMk/>
          <pc:sldMk cId="252876147" sldId="960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2326647761" sldId="536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63097585" sldId="5374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316447246" sldId="5375"/>
        </pc:sldMkLst>
      </pc:sldChg>
      <pc:sldChg chg="del">
        <pc:chgData name="Wei Li" userId="fae33518c2e5a771" providerId="LiveId" clId="{687EA395-D3D7-4175-A648-78A7EAF52EB7}" dt="2025-02-09T06:21:47.800" v="29" actId="47"/>
        <pc:sldMkLst>
          <pc:docMk/>
          <pc:sldMk cId="1833093367" sldId="5629"/>
        </pc:sldMkLst>
      </pc:sldChg>
      <pc:sldChg chg="modSp mod">
        <pc:chgData name="Wei Li" userId="fae33518c2e5a771" providerId="LiveId" clId="{687EA395-D3D7-4175-A648-78A7EAF52EB7}" dt="2025-02-09T06:25:25.223" v="37" actId="20577"/>
        <pc:sldMkLst>
          <pc:docMk/>
          <pc:sldMk cId="2130426057" sldId="5876"/>
        </pc:sldMkLst>
      </pc:sldChg>
      <pc:sldChg chg="del">
        <pc:chgData name="Wei Li" userId="fae33518c2e5a771" providerId="LiveId" clId="{687EA395-D3D7-4175-A648-78A7EAF52EB7}" dt="2025-02-09T06:32:46.631" v="69" actId="47"/>
        <pc:sldMkLst>
          <pc:docMk/>
          <pc:sldMk cId="3107677930" sldId="5877"/>
        </pc:sldMkLst>
      </pc:sldChg>
      <pc:sldChg chg="del">
        <pc:chgData name="Wei Li" userId="fae33518c2e5a771" providerId="LiveId" clId="{687EA395-D3D7-4175-A648-78A7EAF52EB7}" dt="2025-02-09T06:32:48.348" v="70" actId="47"/>
        <pc:sldMkLst>
          <pc:docMk/>
          <pc:sldMk cId="4026519333" sldId="5878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3410765153" sldId="587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052978830" sldId="5880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817560084" sldId="5881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900422053" sldId="5882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650101532" sldId="5883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334848151" sldId="5884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843505519" sldId="5885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100111364" sldId="5886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821886751" sldId="5887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554817669" sldId="5888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163637763" sldId="5889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4226549763" sldId="5890"/>
        </pc:sldMkLst>
      </pc:sldChg>
      <pc:sldChg chg="addSp delSp mod">
        <pc:chgData name="Wei Li" userId="fae33518c2e5a771" providerId="LiveId" clId="{687EA395-D3D7-4175-A648-78A7EAF52EB7}" dt="2025-02-09T06:24:46.321" v="33" actId="22"/>
        <pc:sldMkLst>
          <pc:docMk/>
          <pc:sldMk cId="425669915" sldId="5891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3472940762" sldId="5892"/>
        </pc:sldMkLst>
      </pc:sldChg>
      <pc:sldChg chg="del">
        <pc:chgData name="Wei Li" userId="fae33518c2e5a771" providerId="LiveId" clId="{687EA395-D3D7-4175-A648-78A7EAF52EB7}" dt="2025-02-09T06:21:39.705" v="27" actId="47"/>
        <pc:sldMkLst>
          <pc:docMk/>
          <pc:sldMk cId="1379783474" sldId="5893"/>
        </pc:sldMkLst>
      </pc:sldChg>
      <pc:sldChg chg="modSp mod">
        <pc:chgData name="Wei Li" userId="fae33518c2e5a771" providerId="LiveId" clId="{687EA395-D3D7-4175-A648-78A7EAF52EB7}" dt="2025-02-09T06:17:46.023" v="21" actId="27636"/>
        <pc:sldMkLst>
          <pc:docMk/>
          <pc:sldMk cId="0" sldId="5909"/>
        </pc:sldMkLst>
      </pc:sldChg>
      <pc:sldChg chg="modSp mod">
        <pc:chgData name="Wei Li" userId="fae33518c2e5a771" providerId="LiveId" clId="{687EA395-D3D7-4175-A648-78A7EAF52EB7}" dt="2025-02-09T06:17:46.043" v="22" actId="27636"/>
        <pc:sldMkLst>
          <pc:docMk/>
          <pc:sldMk cId="0" sldId="5912"/>
        </pc:sldMkLst>
      </pc:sldChg>
      <pc:sldChg chg="modSp mod">
        <pc:chgData name="Wei Li" userId="fae33518c2e5a771" providerId="LiveId" clId="{687EA395-D3D7-4175-A648-78A7EAF52EB7}" dt="2025-02-09T06:17:46.055" v="23" actId="27636"/>
        <pc:sldMkLst>
          <pc:docMk/>
          <pc:sldMk cId="0" sldId="5916"/>
        </pc:sldMkLst>
      </pc:sldChg>
      <pc:sldChg chg="modSp mod">
        <pc:chgData name="Wei Li" userId="fae33518c2e5a771" providerId="LiveId" clId="{687EA395-D3D7-4175-A648-78A7EAF52EB7}" dt="2025-02-09T06:17:46.060" v="24" actId="27636"/>
        <pc:sldMkLst>
          <pc:docMk/>
          <pc:sldMk cId="0" sldId="5918"/>
        </pc:sldMkLst>
      </pc:sldChg>
      <pc:sldChg chg="add del setBg">
        <pc:chgData name="Wei Li" userId="fae33518c2e5a771" providerId="LiveId" clId="{687EA395-D3D7-4175-A648-78A7EAF52EB7}" dt="2025-02-09T06:32:51.672" v="72"/>
        <pc:sldMkLst>
          <pc:docMk/>
          <pc:sldMk cId="251049693" sldId="5948"/>
        </pc:sldMkLst>
      </pc:sldChg>
      <pc:sldChg chg="modSp mod">
        <pc:chgData name="Wei Li" userId="fae33518c2e5a771" providerId="LiveId" clId="{687EA395-D3D7-4175-A648-78A7EAF52EB7}" dt="2025-02-09T06:33:24.184" v="77" actId="20577"/>
        <pc:sldMkLst>
          <pc:docMk/>
          <pc:sldMk cId="285548630" sldId="5948"/>
        </pc:sldMkLst>
      </pc:sldChg>
      <pc:sldChg chg="modSp mod">
        <pc:chgData name="Wei Li" userId="fae33518c2e5a771" providerId="LiveId" clId="{687EA395-D3D7-4175-A648-78A7EAF52EB7}" dt="2025-02-09T06:34:03.372" v="84" actId="20577"/>
        <pc:sldMkLst>
          <pc:docMk/>
          <pc:sldMk cId="4205184230" sldId="5949"/>
        </pc:sldMkLst>
      </pc:sldChg>
      <pc:sldChg chg="modSp add mod">
        <pc:chgData name="Wei Li" userId="fae33518c2e5a771" providerId="LiveId" clId="{687EA395-D3D7-4175-A648-78A7EAF52EB7}" dt="2025-02-09T13:48:26.957" v="117" actId="255"/>
        <pc:sldMkLst>
          <pc:docMk/>
          <pc:sldMk cId="1387838316" sldId="5950"/>
        </pc:sldMkLst>
      </pc:sldChg>
      <pc:sldChg chg="modSp add mod">
        <pc:chgData name="Wei Li" userId="fae33518c2e5a771" providerId="LiveId" clId="{687EA395-D3D7-4175-A648-78A7EAF52EB7}" dt="2025-02-09T13:50:25.607" v="168" actId="255"/>
        <pc:sldMkLst>
          <pc:docMk/>
          <pc:sldMk cId="2141336140" sldId="5951"/>
        </pc:sldMkLst>
      </pc:sldChg>
      <pc:sldChg chg="modSp add mod">
        <pc:chgData name="Wei Li" userId="fae33518c2e5a771" providerId="LiveId" clId="{687EA395-D3D7-4175-A648-78A7EAF52EB7}" dt="2025-02-09T13:49:59.815" v="167" actId="20577"/>
        <pc:sldMkLst>
          <pc:docMk/>
          <pc:sldMk cId="1265443764" sldId="5952"/>
        </pc:sldMkLst>
      </pc:sldChg>
      <pc:sldMasterChg chg="del delSldLayout">
        <pc:chgData name="Wei Li" userId="fae33518c2e5a771" providerId="LiveId" clId="{687EA395-D3D7-4175-A648-78A7EAF52EB7}" dt="2025-02-09T06:21:47.800" v="29" actId="47"/>
        <pc:sldMasterMkLst>
          <pc:docMk/>
          <pc:sldMasterMk cId="94630625" sldId="2147485018"/>
        </pc:sldMasterMkLst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850389307" sldId="2147485019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812059347" sldId="2147485020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533142216" sldId="2147485021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757722883" sldId="2147485022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129944010" sldId="2147485023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77955641" sldId="2147485024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926459756" sldId="2147485025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674845954" sldId="2147485026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66099175" sldId="2147485027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872226473" sldId="2147485028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952583132" sldId="2147485029"/>
          </pc:sldLayoutMkLst>
        </pc:sldLayoutChg>
      </pc:sldMasterChg>
      <pc:sldMasterChg chg="delSldLayout">
        <pc:chgData name="Wei Li" userId="fae33518c2e5a771" providerId="LiveId" clId="{687EA395-D3D7-4175-A648-78A7EAF52EB7}" dt="2025-02-09T06:16:40.749" v="2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029566627" sldId="2147485054"/>
            <pc:sldLayoutMk cId="755000551" sldId="2147485056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381130065" sldId="2147485062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23290051" sldId="214748506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923788283" sldId="214748506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382134129" sldId="214748506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90620371" sldId="214748506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8242120" sldId="214748506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981121463" sldId="214748506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719804517" sldId="214748506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152786664" sldId="214748507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76634682" sldId="214748507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362100117" sldId="214748507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9391295" sldId="2147485073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2010841548" sldId="214748507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656698822" sldId="214748507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931289396" sldId="214748507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082132502" sldId="214748507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377398710" sldId="214748507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880413585" sldId="214748507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4181121289" sldId="214748508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51092517" sldId="214748508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129865263" sldId="214748508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170299600" sldId="214748508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99031207" sldId="214748508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847325900" sldId="2147485085"/>
          </pc:sldLayoutMkLst>
        </pc:sldLayoutChg>
      </pc:sldMasterChg>
      <pc:sldMasterChg chg="delSldLayout">
        <pc:chgData name="Wei Li" userId="fae33518c2e5a771" providerId="LiveId" clId="{687EA395-D3D7-4175-A648-78A7EAF52EB7}" dt="2025-02-09T06:18:32.448" v="25" actId="47"/>
        <pc:sldMasterMkLst>
          <pc:docMk/>
          <pc:sldMasterMk cId="370842107" sldId="2147485086"/>
        </pc:sldMasterMkLst>
        <pc:sldLayoutChg chg="del">
          <pc:chgData name="Wei Li" userId="fae33518c2e5a771" providerId="LiveId" clId="{687EA395-D3D7-4175-A648-78A7EAF52EB7}" dt="2025-02-09T06:18:32.448" v="25" actId="47"/>
          <pc:sldLayoutMkLst>
            <pc:docMk/>
            <pc:sldMasterMk cId="370842107" sldId="2147485086"/>
            <pc:sldLayoutMk cId="1499059633" sldId="2147485088"/>
          </pc:sldLayoutMkLst>
        </pc:sldLayoutChg>
      </pc:sldMasterChg>
      <pc:sldMasterChg chg="del delSldLayout">
        <pc:chgData name="Wei Li" userId="fae33518c2e5a771" providerId="LiveId" clId="{687EA395-D3D7-4175-A648-78A7EAF52EB7}" dt="2025-02-09T06:21:34.698" v="26" actId="47"/>
        <pc:sldMasterMkLst>
          <pc:docMk/>
          <pc:sldMasterMk cId="97745693" sldId="2147485095"/>
        </pc:sldMasterMkLst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774423920" sldId="2147485096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421962185" sldId="2147485097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095495943" sldId="2147485098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398410053" sldId="2147485099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22743180" sldId="2147485100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0650269" sldId="2147485101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482902003" sldId="2147485102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8010423" sldId="2147485103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250933523" sldId="2147485104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018631210" sldId="2147485105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50169770" sldId="2147485106"/>
          </pc:sldLayoutMkLst>
        </pc:sldLayoutChg>
      </pc:sldMasterChg>
    </pc:docChg>
  </pc:docChgLst>
  <pc:docChgLst>
    <pc:chgData name="Wei Li" userId="fae33518c2e5a771" providerId="LiveId" clId="{57715AAB-EE02-4465-B0E9-79C8A5D52390}"/>
    <pc:docChg chg="custSel addSld delSld modSld delMainMaster">
      <pc:chgData name="Wei Li" userId="fae33518c2e5a771" providerId="LiveId" clId="{57715AAB-EE02-4465-B0E9-79C8A5D52390}" dt="2025-03-09T05:38:43.033" v="80" actId="20577"/>
      <pc:docMkLst>
        <pc:docMk/>
      </pc:docMkLst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2"/>
        </pc:sldMkLst>
      </pc:sldChg>
      <pc:sldChg chg="modSp mod">
        <pc:chgData name="Wei Li" userId="fae33518c2e5a771" providerId="LiveId" clId="{57715AAB-EE02-4465-B0E9-79C8A5D52390}" dt="2025-03-09T05:32:20.202" v="31" actId="14100"/>
        <pc:sldMkLst>
          <pc:docMk/>
          <pc:sldMk cId="1095009189" sldId="27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07784251" sldId="421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88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91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156970286" sldId="94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57192069" sldId="94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991367233" sldId="946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837991024" sldId="947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3786058891" sldId="94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930968325" sldId="949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8684506" sldId="952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365775260" sldId="95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297263150" sldId="95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69632966" sldId="956"/>
        </pc:sldMkLst>
      </pc:sldChg>
      <pc:sldChg chg="modSp mod">
        <pc:chgData name="Wei Li" userId="fae33518c2e5a771" providerId="LiveId" clId="{57715AAB-EE02-4465-B0E9-79C8A5D52390}" dt="2025-03-09T05:37:17.022" v="55" actId="20577"/>
        <pc:sldMkLst>
          <pc:docMk/>
          <pc:sldMk cId="252876147" sldId="960"/>
        </pc:sldMkLst>
      </pc:sldChg>
      <pc:sldChg chg="modSp mod">
        <pc:chgData name="Wei Li" userId="fae33518c2e5a771" providerId="LiveId" clId="{57715AAB-EE02-4465-B0E9-79C8A5D52390}" dt="2025-03-09T05:30:09.622" v="27" actId="255"/>
        <pc:sldMkLst>
          <pc:docMk/>
          <pc:sldMk cId="939554979" sldId="3976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566375798" sldId="5352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793749897" sldId="5353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498328212" sldId="5355"/>
        </pc:sldMkLst>
      </pc:sldChg>
      <pc:sldChg chg="delSp mod">
        <pc:chgData name="Wei Li" userId="fae33518c2e5a771" providerId="LiveId" clId="{57715AAB-EE02-4465-B0E9-79C8A5D52390}" dt="2025-03-09T05:26:24.741" v="7" actId="478"/>
        <pc:sldMkLst>
          <pc:docMk/>
          <pc:sldMk cId="3811793297" sldId="5359"/>
        </pc:sldMkLst>
      </pc:sldChg>
      <pc:sldChg chg="delSp mod">
        <pc:chgData name="Wei Li" userId="fae33518c2e5a771" providerId="LiveId" clId="{57715AAB-EE02-4465-B0E9-79C8A5D52390}" dt="2025-03-09T05:26:29.515" v="8" actId="478"/>
        <pc:sldMkLst>
          <pc:docMk/>
          <pc:sldMk cId="1690681226" sldId="53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628"/>
        </pc:sldMkLst>
      </pc:sldChg>
      <pc:sldChg chg="modSp mod">
        <pc:chgData name="Wei Li" userId="fae33518c2e5a771" providerId="LiveId" clId="{57715AAB-EE02-4465-B0E9-79C8A5D52390}" dt="2025-03-09T05:25:56.145" v="5" actId="20577"/>
        <pc:sldMkLst>
          <pc:docMk/>
          <pc:sldMk cId="2130426057" sldId="5876"/>
        </pc:sldMkLst>
      </pc:sldChg>
      <pc:sldChg chg="del">
        <pc:chgData name="Wei Li" userId="fae33518c2e5a771" providerId="LiveId" clId="{57715AAB-EE02-4465-B0E9-79C8A5D52390}" dt="2025-03-09T05:25:09.155" v="2" actId="47"/>
        <pc:sldMkLst>
          <pc:docMk/>
          <pc:sldMk cId="425669915" sldId="589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9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0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1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2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3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4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5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6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7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8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7"/>
        </pc:sldMkLst>
      </pc:sldChg>
      <pc:sldChg chg="modSp del mod">
        <pc:chgData name="Wei Li" userId="fae33518c2e5a771" providerId="LiveId" clId="{57715AAB-EE02-4465-B0E9-79C8A5D52390}" dt="2025-03-09T05:36:42.665" v="51" actId="47"/>
        <pc:sldMkLst>
          <pc:docMk/>
          <pc:sldMk cId="285548630" sldId="5948"/>
        </pc:sldMkLst>
      </pc:sldChg>
      <pc:sldChg chg="del">
        <pc:chgData name="Wei Li" userId="fae33518c2e5a771" providerId="LiveId" clId="{57715AAB-EE02-4465-B0E9-79C8A5D52390}" dt="2025-03-09T05:36:42.665" v="51" actId="47"/>
        <pc:sldMkLst>
          <pc:docMk/>
          <pc:sldMk cId="4205184230" sldId="5949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387838316" sldId="5950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2141336140" sldId="5951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265443764" sldId="5952"/>
        </pc:sldMkLst>
      </pc:sldChg>
      <pc:sldChg chg="add del setBg">
        <pc:chgData name="Wei Li" userId="fae33518c2e5a771" providerId="LiveId" clId="{57715AAB-EE02-4465-B0E9-79C8A5D52390}" dt="2025-03-09T05:36:38.213" v="50"/>
        <pc:sldMkLst>
          <pc:docMk/>
          <pc:sldMk cId="233965809" sldId="5957"/>
        </pc:sldMkLst>
      </pc:sldChg>
      <pc:sldChg chg="modSp mod">
        <pc:chgData name="Wei Li" userId="fae33518c2e5a771" providerId="LiveId" clId="{57715AAB-EE02-4465-B0E9-79C8A5D52390}" dt="2025-03-09T05:37:42.067" v="63" actId="20577"/>
        <pc:sldMkLst>
          <pc:docMk/>
          <pc:sldMk cId="2036498537" sldId="5957"/>
        </pc:sldMkLst>
      </pc:sldChg>
      <pc:sldChg chg="modSp mod">
        <pc:chgData name="Wei Li" userId="fae33518c2e5a771" providerId="LiveId" clId="{57715AAB-EE02-4465-B0E9-79C8A5D52390}" dt="2025-03-09T05:38:43.033" v="80" actId="20577"/>
        <pc:sldMkLst>
          <pc:docMk/>
          <pc:sldMk cId="361792906" sldId="5958"/>
        </pc:sldMkLst>
      </pc:sldChg>
      <pc:sldMasterChg chg="del delSldLayout">
        <pc:chgData name="Wei Li" userId="fae33518c2e5a771" providerId="LiveId" clId="{57715AAB-EE02-4465-B0E9-79C8A5D52390}" dt="2025-03-09T05:24:16.015" v="1" actId="47"/>
        <pc:sldMasterMkLst>
          <pc:docMk/>
          <pc:sldMasterMk cId="2478262584" sldId="2147485107"/>
        </pc:sldMasterMkLst>
        <pc:sldLayoutChg chg="del">
          <pc:chgData name="Wei Li" userId="fae33518c2e5a771" providerId="LiveId" clId="{57715AAB-EE02-4465-B0E9-79C8A5D52390}" dt="2025-03-09T05:24:16.015" v="1" actId="47"/>
          <pc:sldLayoutMkLst>
            <pc:docMk/>
            <pc:sldMasterMk cId="2478262584" sldId="2147485107"/>
            <pc:sldLayoutMk cId="777993317" sldId="2147485108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3184847583" sldId="2147485109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07532904" sldId="214748511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526639438" sldId="214748511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900295100" sldId="214748511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3717347" sldId="214748511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3385241" sldId="214748511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576378413" sldId="214748511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52565405" sldId="214748511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26733952" sldId="214748511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267211923" sldId="214748511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17590061" sldId="214748511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99576160" sldId="214748512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06269043" sldId="214748512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850856712" sldId="214748512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76831797" sldId="214748512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765827121" sldId="214748512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648960921" sldId="214748512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676522321" sldId="214748512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204191734" sldId="214748512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92267071" sldId="214748512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57969891" sldId="214748512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179520633" sldId="214748513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42911731" sldId="214748513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018928495" sldId="214748513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18179562" sldId="214748513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938214" sldId="214748513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687083119" sldId="214748513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938206910" sldId="2147485136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222254727" sldId="2147485137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976418711" sldId="214748513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231580297" sldId="214748513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952942232" sldId="214748514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26130368" sldId="214748514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76575408" sldId="214748514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189488323" sldId="214748514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40400006" sldId="214748514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356312287" sldId="214748514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4233317817" sldId="214748514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491536726" sldId="214748514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020371014" sldId="214748514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95050944" sldId="214748514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406213127" sldId="214748515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01329426" sldId="214748515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71722001" sldId="214748515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38489152" sldId="214748515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281992412" sldId="214748515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876764774" sldId="2147485155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2976736226" sldId="2147485156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2976736226" sldId="2147485156"/>
            <pc:sldLayoutMk cId="1061301657" sldId="2147485157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476616965" sldId="2147485158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4155038782" sldId="214748515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2212185" sldId="214748516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69558869" sldId="214748516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562059679" sldId="214748516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797458661" sldId="214748516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827178782" sldId="214748516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941254452" sldId="214748516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1856040" sldId="214748516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38029037" sldId="214748516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84826823" sldId="214748516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39771859" sldId="2147485169"/>
          </pc:sldLayoutMkLst>
        </pc:sldLayoutChg>
      </pc:sldMasterChg>
      <pc:sldMasterChg chg="del delSldLayout">
        <pc:chgData name="Wei Li" userId="fae33518c2e5a771" providerId="LiveId" clId="{57715AAB-EE02-4465-B0E9-79C8A5D52390}" dt="2025-03-09T05:25:17.927" v="3" actId="47"/>
        <pc:sldMasterMkLst>
          <pc:docMk/>
          <pc:sldMasterMk cId="1651941446" sldId="2147485170"/>
        </pc:sldMasterMkLst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3503594" sldId="2147485171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016899566" sldId="2147485172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048809109" sldId="2147485173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02913880" sldId="2147485174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874292893" sldId="2147485175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6824582" sldId="2147485176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2711837677" sldId="2147485177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65164502" sldId="2147485178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9874629" sldId="2147485179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3406036995" sldId="2147485180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939114207" sldId="2147485181"/>
          </pc:sldLayoutMkLst>
        </pc:sldLayoutChg>
      </pc:sldMasterChg>
    </pc:docChg>
  </pc:docChgLst>
  <pc:docChgLst>
    <pc:chgData name="Wei Li" userId="fae33518c2e5a771" providerId="LiveId" clId="{376B21BB-85A1-4E63-A134-1D71B92CA64E}"/>
    <pc:docChg chg="undo custSel addSld delSld modSld delMainMaster">
      <pc:chgData name="Wei Li" userId="fae33518c2e5a771" providerId="LiveId" clId="{376B21BB-85A1-4E63-A134-1D71B92CA64E}" dt="2025-08-03T03:15:14.318" v="125" actId="47"/>
      <pc:docMkLst>
        <pc:docMk/>
      </pc:docMkLst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7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8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2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3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6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0"/>
        </pc:sldMkLst>
      </pc:sldChg>
      <pc:sldChg chg="modSp">
        <pc:chgData name="Wei Li" userId="fae33518c2e5a771" providerId="LiveId" clId="{376B21BB-85A1-4E63-A134-1D71B92CA64E}" dt="2025-08-03T03:14:35.233" v="124"/>
        <pc:sldMkLst>
          <pc:docMk/>
          <pc:sldMk cId="1095009189" sldId="273"/>
        </pc:sldMkLst>
        <pc:spChg chg="mod">
          <ac:chgData name="Wei Li" userId="fae33518c2e5a771" providerId="LiveId" clId="{376B21BB-85A1-4E63-A134-1D71B92CA64E}" dt="2025-08-03T03:14:35.233" v="124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4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5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27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893700128" sldId="364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462467344" sldId="365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45275051" sldId="36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014054522" sldId="36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52601662" sldId="36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374296836" sldId="37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85664508" sldId="37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302288466" sldId="380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235503415" sldId="38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163545446" sldId="38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419380360" sldId="38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59330109" sldId="38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58937370" sldId="38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402496657" sldId="38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507918946" sldId="38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211763688" sldId="40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914439190" sldId="40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06781031" sldId="40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534154" sldId="405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332468539" sldId="40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572951345" sldId="411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754429791" sldId="41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29934806" sldId="41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138028735" sldId="41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231847409" sldId="423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505237100" sldId="426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2433476" sldId="427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223884666" sldId="428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2059926204" sldId="429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1554669389" sldId="430"/>
        </pc:sldMkLst>
      </pc:sldChg>
      <pc:sldChg chg="add del">
        <pc:chgData name="Wei Li" userId="fae33518c2e5a771" providerId="LiveId" clId="{376B21BB-85A1-4E63-A134-1D71B92CA64E}" dt="2025-08-03T02:54:10.751" v="1"/>
        <pc:sldMkLst>
          <pc:docMk/>
          <pc:sldMk cId="3957244837" sldId="43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15909776" sldId="432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36114930" sldId="43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267078759" sldId="43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756469011" sldId="43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56447053" sldId="43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21673428" sldId="43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72628074" sldId="435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827342619" sldId="43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082335802" sldId="43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045069486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722034503" sldId="437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25954002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88078149" sldId="438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612271029" sldId="439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83888706" sldId="439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938218151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34343008" sldId="440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229347680" sldId="441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4082487512" sldId="441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076770752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928279420" sldId="442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3658227600" sldId="443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3814773682" sldId="443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23768763" sldId="444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603178694" sldId="444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642292343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2555510114" sldId="445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788930994" sldId="446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1985085010" sldId="446"/>
        </pc:sldMkLst>
      </pc:sldChg>
      <pc:sldChg chg="add">
        <pc:chgData name="Wei Li" userId="fae33518c2e5a771" providerId="LiveId" clId="{376B21BB-85A1-4E63-A134-1D71B92CA64E}" dt="2025-08-03T02:54:10.751" v="1"/>
        <pc:sldMkLst>
          <pc:docMk/>
          <pc:sldMk cId="123236919" sldId="447"/>
        </pc:sldMkLst>
      </pc:sldChg>
      <pc:sldChg chg="del">
        <pc:chgData name="Wei Li" userId="fae33518c2e5a771" providerId="LiveId" clId="{376B21BB-85A1-4E63-A134-1D71B92CA64E}" dt="2025-08-03T02:54:06.954" v="0" actId="47"/>
        <pc:sldMkLst>
          <pc:docMk/>
          <pc:sldMk cId="2227455992" sldId="44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519851772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38406671" sldId="44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7137226" sldId="449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00059700" sldId="44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529182034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815751633" sldId="450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84933301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464222007" sldId="45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1142334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147158672" sldId="452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262545715" sldId="45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141253992" sldId="453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468286104" sldId="454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650302071" sldId="454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812477783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990607142" sldId="45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63565856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159348600" sldId="456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1089719975" sldId="457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2657774075" sldId="458"/>
        </pc:sldMkLst>
      </pc:sldChg>
      <pc:sldChg chg="del">
        <pc:chgData name="Wei Li" userId="fae33518c2e5a771" providerId="LiveId" clId="{376B21BB-85A1-4E63-A134-1D71B92CA64E}" dt="2025-08-03T02:54:37.822" v="2" actId="47"/>
        <pc:sldMkLst>
          <pc:docMk/>
          <pc:sldMk cId="3406737190" sldId="45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609234635" sldId="466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49961536" sldId="46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484122179" sldId="46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646750478" sldId="472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613030657" sldId="473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2219941751" sldId="475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107997956" sldId="477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74507233" sldId="478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1333535479" sldId="479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218469674" sldId="48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888"/>
        </pc:sldMkLst>
      </pc:sldChg>
      <pc:sldChg chg="modSp mod">
        <pc:chgData name="Wei Li" userId="fae33518c2e5a771" providerId="LiveId" clId="{376B21BB-85A1-4E63-A134-1D71B92CA64E}" dt="2025-08-03T03:12:13.949" v="99" actId="20577"/>
        <pc:sldMkLst>
          <pc:docMk/>
          <pc:sldMk cId="252876147" sldId="960"/>
        </pc:sldMkLst>
        <pc:spChg chg="mod">
          <ac:chgData name="Wei Li" userId="fae33518c2e5a771" providerId="LiveId" clId="{376B21BB-85A1-4E63-A134-1D71B92CA64E}" dt="2025-08-03T03:12:13.949" v="99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376B21BB-85A1-4E63-A134-1D71B92CA64E}" dt="2025-08-03T03:09:17.745" v="68" actId="14100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376B21BB-85A1-4E63-A134-1D71B92CA64E}" dt="2025-08-03T03:10:50.238" v="77" actId="20577"/>
          <ac:spMkLst>
            <pc:docMk/>
            <pc:sldMk cId="252876147" sldId="960"/>
            <ac:spMk id="5" creationId="{E23D4381-A533-F6C8-5C0B-8F7EEBABA221}"/>
          </ac:spMkLst>
        </pc:spChg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7784251" sldId="100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0" sldId="101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808858900" sldId="1017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156970286" sldId="1018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693527701" sldId="1019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03997407" sldId="1020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06837248" sldId="102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38190091" sldId="1022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25852779" sldId="1023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1254036409" sldId="1024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266702749" sldId="1025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762361919" sldId="1026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292684450" sldId="1031"/>
        </pc:sldMkLst>
      </pc:sldChg>
      <pc:sldChg chg="add">
        <pc:chgData name="Wei Li" userId="fae33518c2e5a771" providerId="LiveId" clId="{376B21BB-85A1-4E63-A134-1D71B92CA64E}" dt="2025-08-03T02:55:20.073" v="5"/>
        <pc:sldMkLst>
          <pc:docMk/>
          <pc:sldMk cId="4081919787" sldId="1032"/>
        </pc:sldMkLst>
      </pc:sldChg>
      <pc:sldChg chg="modSp mod">
        <pc:chgData name="Wei Li" userId="fae33518c2e5a771" providerId="LiveId" clId="{376B21BB-85A1-4E63-A134-1D71B92CA64E}" dt="2025-08-03T02:56:07.640" v="37" actId="20577"/>
        <pc:sldMkLst>
          <pc:docMk/>
          <pc:sldMk cId="1187257088" sldId="3973"/>
        </pc:sldMkLst>
        <pc:spChg chg="mod">
          <ac:chgData name="Wei Li" userId="fae33518c2e5a771" providerId="LiveId" clId="{376B21BB-85A1-4E63-A134-1D71B92CA64E}" dt="2025-08-03T02:56:07.640" v="37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376B21BB-85A1-4E63-A134-1D71B92CA64E}" dt="2025-08-03T02:55:52.868" v="13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376B21BB-85A1-4E63-A134-1D71B92CA64E}" dt="2025-08-03T03:06:15.006" v="62" actId="255"/>
        <pc:sldMkLst>
          <pc:docMk/>
          <pc:sldMk cId="939554979" sldId="3976"/>
        </pc:sldMkLst>
        <pc:spChg chg="mod">
          <ac:chgData name="Wei Li" userId="fae33518c2e5a771" providerId="LiveId" clId="{376B21BB-85A1-4E63-A134-1D71B92CA64E}" dt="2025-08-03T03:06:15.006" v="62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add del">
        <pc:chgData name="Wei Li" userId="fae33518c2e5a771" providerId="LiveId" clId="{376B21BB-85A1-4E63-A134-1D71B92CA64E}" dt="2025-08-03T02:56:53.526" v="39"/>
        <pc:sldMkLst>
          <pc:docMk/>
          <pc:sldMk cId="2417170538" sldId="5347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186876882" sldId="5350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3470140076" sldId="5351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1779482798" sldId="535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510701510" sldId="5353"/>
        </pc:sldMkLst>
      </pc:sldChg>
      <pc:sldChg chg="add">
        <pc:chgData name="Wei Li" userId="fae33518c2e5a771" providerId="LiveId" clId="{376B21BB-85A1-4E63-A134-1D71B92CA64E}" dt="2025-08-03T02:56:53.526" v="39"/>
        <pc:sldMkLst>
          <pc:docMk/>
          <pc:sldMk cId="2677008527" sldId="535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70958388" sldId="5357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694293164" sldId="5358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710805193" sldId="5360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397330963" sldId="5361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40323782" sldId="5362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921069626" sldId="5363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1001223476" sldId="5364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468604605" sldId="5365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562361590" sldId="5366"/>
        </pc:sldMkLst>
      </pc:sldChg>
      <pc:sldChg chg="del">
        <pc:chgData name="Wei Li" userId="fae33518c2e5a771" providerId="LiveId" clId="{376B21BB-85A1-4E63-A134-1D71B92CA64E}" dt="2025-08-03T02:56:50.617" v="38" actId="47"/>
        <pc:sldMkLst>
          <pc:docMk/>
          <pc:sldMk cId="2029388509" sldId="5367"/>
        </pc:sldMkLst>
      </pc:sldChg>
      <pc:sldChg chg="add">
        <pc:chgData name="Wei Li" userId="fae33518c2e5a771" providerId="LiveId" clId="{376B21BB-85A1-4E63-A134-1D71B92CA64E}" dt="2025-08-03T02:57:57.520" v="40"/>
        <pc:sldMkLst>
          <pc:docMk/>
          <pc:sldMk cId="1833093367" sldId="5629"/>
        </pc:sldMkLst>
      </pc:sldChg>
      <pc:sldChg chg="del">
        <pc:chgData name="Wei Li" userId="fae33518c2e5a771" providerId="LiveId" clId="{376B21BB-85A1-4E63-A134-1D71B92CA64E}" dt="2025-08-03T03:12:23.356" v="104" actId="47"/>
        <pc:sldMkLst>
          <pc:docMk/>
          <pc:sldMk cId="2036498537" sldId="5957"/>
        </pc:sldMkLst>
      </pc:sldChg>
      <pc:sldChg chg="del">
        <pc:chgData name="Wei Li" userId="fae33518c2e5a771" providerId="LiveId" clId="{376B21BB-85A1-4E63-A134-1D71B92CA64E}" dt="2025-08-03T03:15:14.318" v="125" actId="47"/>
        <pc:sldMkLst>
          <pc:docMk/>
          <pc:sldMk cId="3519037333" sldId="5959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0"/>
        </pc:sldMkLst>
      </pc:sldChg>
      <pc:sldChg chg="del">
        <pc:chgData name="Wei Li" userId="fae33518c2e5a771" providerId="LiveId" clId="{376B21BB-85A1-4E63-A134-1D71B92CA64E}" dt="2025-08-03T02:55:16.581" v="4" actId="47"/>
        <pc:sldMkLst>
          <pc:docMk/>
          <pc:sldMk cId="0" sldId="5961"/>
        </pc:sldMkLst>
      </pc:sldChg>
      <pc:sldChg chg="add">
        <pc:chgData name="Wei Li" userId="fae33518c2e5a771" providerId="LiveId" clId="{376B21BB-85A1-4E63-A134-1D71B92CA64E}" dt="2025-08-03T02:54:40.436" v="3"/>
        <pc:sldMkLst>
          <pc:docMk/>
          <pc:sldMk cId="3577296748" sldId="5962"/>
        </pc:sldMkLst>
      </pc:sldChg>
      <pc:sldChg chg="modSp add mod">
        <pc:chgData name="Wei Li" userId="fae33518c2e5a771" providerId="LiveId" clId="{376B21BB-85A1-4E63-A134-1D71B92CA64E}" dt="2025-08-03T03:13:28.204" v="117" actId="20577"/>
        <pc:sldMkLst>
          <pc:docMk/>
          <pc:sldMk cId="370378408" sldId="5963"/>
        </pc:sldMkLst>
        <pc:spChg chg="mod">
          <ac:chgData name="Wei Li" userId="fae33518c2e5a771" providerId="LiveId" clId="{376B21BB-85A1-4E63-A134-1D71B92CA64E}" dt="2025-08-03T03:13:28.204" v="117" actId="20577"/>
          <ac:spMkLst>
            <pc:docMk/>
            <pc:sldMk cId="370378408" sldId="5963"/>
            <ac:spMk id="3" creationId="{9576DAD7-5D81-1A4B-E5AC-AE6D626057E3}"/>
          </ac:spMkLst>
        </pc:spChg>
        <pc:spChg chg="mod">
          <ac:chgData name="Wei Li" userId="fae33518c2e5a771" providerId="LiveId" clId="{376B21BB-85A1-4E63-A134-1D71B92CA64E}" dt="2025-08-03T03:13:06.172" v="107" actId="6549"/>
          <ac:spMkLst>
            <pc:docMk/>
            <pc:sldMk cId="370378408" sldId="5963"/>
            <ac:spMk id="4" creationId="{C331F22A-E531-C035-24E2-3C2DBCC6A8D5}"/>
          </ac:spMkLst>
        </pc:spChg>
        <pc:spChg chg="mod">
          <ac:chgData name="Wei Li" userId="fae33518c2e5a771" providerId="LiveId" clId="{376B21BB-85A1-4E63-A134-1D71B92CA64E}" dt="2025-08-03T03:13:24.979" v="114" actId="20577"/>
          <ac:spMkLst>
            <pc:docMk/>
            <pc:sldMk cId="370378408" sldId="5963"/>
            <ac:spMk id="5" creationId="{0EE7A2F3-6968-157B-78A2-04AAA5CD6AF8}"/>
          </ac:spMkLst>
        </pc:spChg>
      </pc:sldChg>
      <pc:sldChg chg="add del setBg">
        <pc:chgData name="Wei Li" userId="fae33518c2e5a771" providerId="LiveId" clId="{376B21BB-85A1-4E63-A134-1D71B92CA64E}" dt="2025-08-03T03:12:17.553" v="101"/>
        <pc:sldMkLst>
          <pc:docMk/>
          <pc:sldMk cId="2433993383" sldId="5963"/>
        </pc:sldMkLst>
      </pc:sldChg>
      <pc:sldChg chg="modSp add mod">
        <pc:chgData name="Wei Li" userId="fae33518c2e5a771" providerId="LiveId" clId="{376B21BB-85A1-4E63-A134-1D71B92CA64E}" dt="2025-08-03T03:13:54.963" v="123"/>
        <pc:sldMkLst>
          <pc:docMk/>
          <pc:sldMk cId="674225479" sldId="5964"/>
        </pc:sldMkLst>
        <pc:spChg chg="mod">
          <ac:chgData name="Wei Li" userId="fae33518c2e5a771" providerId="LiveId" clId="{376B21BB-85A1-4E63-A134-1D71B92CA64E}" dt="2025-08-03T03:13:49.344" v="122" actId="20577"/>
          <ac:spMkLst>
            <pc:docMk/>
            <pc:sldMk cId="674225479" sldId="5964"/>
            <ac:spMk id="3" creationId="{7B0EF571-6D14-A60C-9218-F8CA257DEA0F}"/>
          </ac:spMkLst>
        </pc:spChg>
        <pc:spChg chg="mod">
          <ac:chgData name="Wei Li" userId="fae33518c2e5a771" providerId="LiveId" clId="{376B21BB-85A1-4E63-A134-1D71B92CA64E}" dt="2025-08-03T03:13:54.963" v="123"/>
          <ac:spMkLst>
            <pc:docMk/>
            <pc:sldMk cId="674225479" sldId="5964"/>
            <ac:spMk id="4" creationId="{3160CE6C-B7D5-53DE-D7F1-77144411C870}"/>
          </ac:spMkLst>
        </pc:spChg>
        <pc:spChg chg="mod">
          <ac:chgData name="Wei Li" userId="fae33518c2e5a771" providerId="LiveId" clId="{376B21BB-85A1-4E63-A134-1D71B92CA64E}" dt="2025-08-03T03:13:44.651" v="118"/>
          <ac:spMkLst>
            <pc:docMk/>
            <pc:sldMk cId="674225479" sldId="5964"/>
            <ac:spMk id="5" creationId="{315AED2A-8897-C549-F9B2-26078FD43ED1}"/>
          </ac:spMkLst>
        </pc:spChg>
      </pc:sldChg>
      <pc:sldMasterChg chg="delSldLayout">
        <pc:chgData name="Wei Li" userId="fae33518c2e5a771" providerId="LiveId" clId="{376B21BB-85A1-4E63-A134-1D71B92CA64E}" dt="2025-08-03T02:54:06.954" v="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029566627" sldId="2147485054"/>
            <pc:sldLayoutMk cId="3080420369" sldId="2147485224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950420155" sldId="2147485230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1132349736" sldId="214748523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087163078" sldId="214748523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960245513" sldId="214748523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884932630" sldId="214748523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247547340" sldId="214748523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518257729" sldId="214748523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540227300" sldId="214748523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564694828" sldId="214748523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3880557095" sldId="214748523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478990074" sldId="214748524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950420155" sldId="2147485230"/>
            <pc:sldLayoutMk cId="2795463961" sldId="2147485241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06.954" v="0" actId="47"/>
        <pc:sldMasterMkLst>
          <pc:docMk/>
          <pc:sldMasterMk cId="3685073286" sldId="2147485242"/>
        </pc:sldMasterMkLst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559404390" sldId="2147485243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879405645" sldId="2147485244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177398776" sldId="2147485245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672189647" sldId="2147485246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67775588" sldId="2147485247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2642631568" sldId="2147485248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3251420828" sldId="2147485249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205807635" sldId="2147485250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86942624" sldId="2147485251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411969901" sldId="2147485252"/>
          </pc:sldLayoutMkLst>
        </pc:sldLayoutChg>
        <pc:sldLayoutChg chg="del">
          <pc:chgData name="Wei Li" userId="fae33518c2e5a771" providerId="LiveId" clId="{376B21BB-85A1-4E63-A134-1D71B92CA64E}" dt="2025-08-03T02:54:06.954" v="0" actId="47"/>
          <pc:sldLayoutMkLst>
            <pc:docMk/>
            <pc:sldMasterMk cId="3685073286" sldId="2147485242"/>
            <pc:sldLayoutMk cId="179694847" sldId="214748525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4:37.822" v="2" actId="47"/>
        <pc:sldMasterMkLst>
          <pc:docMk/>
          <pc:sldMasterMk cId="1148591026" sldId="2147485254"/>
        </pc:sldMasterMkLst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926419219" sldId="2147485255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78041636" sldId="2147485256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717608229" sldId="2147485257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913355574" sldId="2147485258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2369039543" sldId="2147485259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249091394" sldId="2147485260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671954129" sldId="2147485261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1072667575" sldId="2147485262"/>
          </pc:sldLayoutMkLst>
        </pc:sldLayoutChg>
        <pc:sldLayoutChg chg="del">
          <pc:chgData name="Wei Li" userId="fae33518c2e5a771" providerId="LiveId" clId="{376B21BB-85A1-4E63-A134-1D71B92CA64E}" dt="2025-08-03T02:54:37.822" v="2" actId="47"/>
          <pc:sldLayoutMkLst>
            <pc:docMk/>
            <pc:sldMasterMk cId="1148591026" sldId="2147485254"/>
            <pc:sldLayoutMk cId="3094941562" sldId="2147485263"/>
          </pc:sldLayoutMkLst>
        </pc:sldLayoutChg>
      </pc:sldMasterChg>
      <pc:sldMasterChg chg="del delSldLayout">
        <pc:chgData name="Wei Li" userId="fae33518c2e5a771" providerId="LiveId" clId="{376B21BB-85A1-4E63-A134-1D71B92CA64E}" dt="2025-08-03T02:56:50.617" v="38" actId="47"/>
        <pc:sldMasterMkLst>
          <pc:docMk/>
          <pc:sldMasterMk cId="1063319515" sldId="2147485264"/>
        </pc:sldMasterMkLst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851975713" sldId="2147485265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179869139" sldId="2147485266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065072089" sldId="2147485267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3640269" sldId="2147485268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10479975" sldId="2147485269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259282076" sldId="2147485270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1480391134" sldId="2147485271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861276061" sldId="2147485272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677982459" sldId="2147485273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04233673" sldId="2147485274"/>
          </pc:sldLayoutMkLst>
        </pc:sldLayoutChg>
        <pc:sldLayoutChg chg="del">
          <pc:chgData name="Wei Li" userId="fae33518c2e5a771" providerId="LiveId" clId="{376B21BB-85A1-4E63-A134-1D71B92CA64E}" dt="2025-08-03T02:56:50.617" v="38" actId="47"/>
          <pc:sldLayoutMkLst>
            <pc:docMk/>
            <pc:sldMasterMk cId="1063319515" sldId="2147485264"/>
            <pc:sldLayoutMk cId="3366368512" sldId="2147485275"/>
          </pc:sldLayoutMkLst>
        </pc:sldLayoutChg>
      </pc:sldMasterChg>
      <pc:sldMasterChg chg="del delSldLayout">
        <pc:chgData name="Wei Li" userId="fae33518c2e5a771" providerId="LiveId" clId="{376B21BB-85A1-4E63-A134-1D71B92CA64E}" dt="2025-08-03T02:55:16.581" v="4" actId="47"/>
        <pc:sldMasterMkLst>
          <pc:docMk/>
          <pc:sldMasterMk cId="1239120890" sldId="2147485276"/>
        </pc:sldMasterMkLst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721252277" sldId="2147485277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994273311" sldId="2147485278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566628686" sldId="2147485279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2492044734" sldId="2147485280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621675513" sldId="2147485281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877939360" sldId="2147485282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1277270752" sldId="2147485283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494269859" sldId="2147485284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765041352" sldId="2147485285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3382416447" sldId="2147485286"/>
          </pc:sldLayoutMkLst>
        </pc:sldLayoutChg>
        <pc:sldLayoutChg chg="del">
          <pc:chgData name="Wei Li" userId="fae33518c2e5a771" providerId="LiveId" clId="{376B21BB-85A1-4E63-A134-1D71B92CA64E}" dt="2025-08-03T02:55:16.581" v="4" actId="47"/>
          <pc:sldLayoutMkLst>
            <pc:docMk/>
            <pc:sldMasterMk cId="1239120890" sldId="2147485276"/>
            <pc:sldLayoutMk cId="486056035" sldId="2147485287"/>
          </pc:sldLayoutMkLst>
        </pc:sldLayoutChg>
      </pc:sldMasterChg>
    </pc:docChg>
  </pc:docChgLst>
  <pc:docChgLst>
    <pc:chgData name="Wei Li" userId="fae33518c2e5a771" providerId="LiveId" clId="{C26BCBD7-2B3E-4A10-ABC3-61D1574FCB51}"/>
    <pc:docChg chg="undo custSel addSld delSld modSld addMainMaster delMainMaster">
      <pc:chgData name="Wei Li" userId="fae33518c2e5a771" providerId="LiveId" clId="{C26BCBD7-2B3E-4A10-ABC3-61D1574FCB51}" dt="2025-01-05T14:24:40.877" v="348"/>
      <pc:docMkLst>
        <pc:docMk/>
      </pc:docMkLst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353145981" sldId="25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65663651" sldId="26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425649953" sldId="26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54630731" sldId="2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24105220" sldId="2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52508369" sldId="272"/>
        </pc:sldMkLst>
      </pc:sldChg>
      <pc:sldChg chg="modSp mod">
        <pc:chgData name="Wei Li" userId="fae33518c2e5a771" providerId="LiveId" clId="{C26BCBD7-2B3E-4A10-ABC3-61D1574FCB51}" dt="2025-01-05T03:29:42.268" v="75" actId="14100"/>
        <pc:sldMkLst>
          <pc:docMk/>
          <pc:sldMk cId="1095009189" sldId="2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62396288" sldId="2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014339226" sldId="2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910602487" sldId="27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89056281" sldId="27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1972015905" sldId="36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07784251" sldId="42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77795585" sldId="585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955251135" sldId="587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43049716" sldId="590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10383507" sldId="59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375016331" sldId="593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234177295" sldId="59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88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91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156970286" sldId="93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369564486" sldId="93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937463245" sldId="935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036792259" sldId="937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70359760" sldId="93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480814500" sldId="939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050535927" sldId="940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816433792" sldId="94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556486154" sldId="944"/>
        </pc:sldMkLst>
      </pc:sldChg>
      <pc:sldChg chg="addSp modSp mod">
        <pc:chgData name="Wei Li" userId="fae33518c2e5a771" providerId="LiveId" clId="{C26BCBD7-2B3E-4A10-ABC3-61D1574FCB51}" dt="2025-01-05T03:53:17.642" v="284" actId="6549"/>
        <pc:sldMkLst>
          <pc:docMk/>
          <pc:sldMk cId="252876147" sldId="960"/>
        </pc:sldMkLst>
      </pc:sldChg>
      <pc:sldChg chg="addSp delSp modSp mod">
        <pc:chgData name="Wei Li" userId="fae33518c2e5a771" providerId="LiveId" clId="{C26BCBD7-2B3E-4A10-ABC3-61D1574FCB51}" dt="2025-01-05T04:06:56.028" v="294" actId="22"/>
        <pc:sldMkLst>
          <pc:docMk/>
          <pc:sldMk cId="1187257088" sldId="3973"/>
        </pc:sldMkLst>
      </pc:sldChg>
      <pc:sldChg chg="modSp mod">
        <pc:chgData name="Wei Li" userId="fae33518c2e5a771" providerId="LiveId" clId="{C26BCBD7-2B3E-4A10-ABC3-61D1574FCB51}" dt="2025-01-05T03:24:58.020" v="44" actId="1076"/>
        <pc:sldMkLst>
          <pc:docMk/>
          <pc:sldMk cId="939554979" sldId="3976"/>
        </pc:sldMkLst>
      </pc:sldChg>
      <pc:sldChg chg="modSp del mod">
        <pc:chgData name="Wei Li" userId="fae33518c2e5a771" providerId="LiveId" clId="{C26BCBD7-2B3E-4A10-ABC3-61D1574FCB51}" dt="2025-01-05T03:39:02.642" v="199" actId="47"/>
        <pc:sldMkLst>
          <pc:docMk/>
          <pc:sldMk cId="106217529" sldId="5350"/>
        </pc:sldMkLst>
      </pc:sldChg>
      <pc:sldChg chg="addSp modSp mod">
        <pc:chgData name="Wei Li" userId="fae33518c2e5a771" providerId="LiveId" clId="{C26BCBD7-2B3E-4A10-ABC3-61D1574FCB51}" dt="2025-01-05T04:14:32.273" v="322"/>
        <pc:sldMkLst>
          <pc:docMk/>
          <pc:sldMk cId="2326647761" sldId="5369"/>
        </pc:sldMkLst>
      </pc:sldChg>
      <pc:sldChg chg="del">
        <pc:chgData name="Wei Li" userId="fae33518c2e5a771" providerId="LiveId" clId="{C26BCBD7-2B3E-4A10-ABC3-61D1574FCB51}" dt="2025-01-05T03:38:17.720" v="188" actId="47"/>
        <pc:sldMkLst>
          <pc:docMk/>
          <pc:sldMk cId="3385841314" sldId="5373"/>
        </pc:sldMkLst>
      </pc:sldChg>
      <pc:sldChg chg="modSp mod">
        <pc:chgData name="Wei Li" userId="fae33518c2e5a771" providerId="LiveId" clId="{C26BCBD7-2B3E-4A10-ABC3-61D1574FCB51}" dt="2025-01-05T04:13:55.828" v="311" actId="5793"/>
        <pc:sldMkLst>
          <pc:docMk/>
          <pc:sldMk cId="63097585" sldId="5374"/>
        </pc:sldMkLst>
      </pc:sldChg>
      <pc:sldChg chg="modSp mod">
        <pc:chgData name="Wei Li" userId="fae33518c2e5a771" providerId="LiveId" clId="{C26BCBD7-2B3E-4A10-ABC3-61D1574FCB51}" dt="2025-01-05T04:14:09.962" v="319" actId="20577"/>
        <pc:sldMkLst>
          <pc:docMk/>
          <pc:sldMk cId="1316447246" sldId="53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05882376" sldId="5628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578134920" sldId="581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235222098" sldId="586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48995788" sldId="5867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26539616" sldId="5868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40077642" sldId="58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31794759" sldId="58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27052592" sldId="587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4565334" sldId="5872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866578988" sldId="58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975919921" sldId="58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821598761" sldId="5875"/>
        </pc:sldMkLst>
      </pc:sldChg>
      <pc:sldChg chg="modSp mod">
        <pc:chgData name="Wei Li" userId="fae33518c2e5a771" providerId="LiveId" clId="{C26BCBD7-2B3E-4A10-ABC3-61D1574FCB51}" dt="2025-01-05T03:21:49.131" v="33" actId="20577"/>
        <pc:sldMkLst>
          <pc:docMk/>
          <pc:sldMk cId="2130426057" sldId="5876"/>
        </pc:sldMkLst>
      </pc:sldChg>
      <pc:sldChg chg="addSp modSp mod">
        <pc:chgData name="Wei Li" userId="fae33518c2e5a771" providerId="LiveId" clId="{C26BCBD7-2B3E-4A10-ABC3-61D1574FCB51}" dt="2025-01-05T03:29:51.632" v="79"/>
        <pc:sldMkLst>
          <pc:docMk/>
          <pc:sldMk cId="3107677930" sldId="5877"/>
        </pc:sldMkLst>
      </pc:sldChg>
      <pc:sldChg chg="add del setBg">
        <pc:chgData name="Wei Li" userId="fae33518c2e5a771" providerId="LiveId" clId="{C26BCBD7-2B3E-4A10-ABC3-61D1574FCB51}" dt="2025-01-05T03:26:58.059" v="50"/>
        <pc:sldMkLst>
          <pc:docMk/>
          <pc:sldMk cId="3456335912" sldId="5877"/>
        </pc:sldMkLst>
      </pc:sldChg>
      <pc:sldChg chg="addSp modSp mod">
        <pc:chgData name="Wei Li" userId="fae33518c2e5a771" providerId="LiveId" clId="{C26BCBD7-2B3E-4A10-ABC3-61D1574FCB51}" dt="2025-01-05T03:29:56.272" v="81"/>
        <pc:sldMkLst>
          <pc:docMk/>
          <pc:sldMk cId="4026519333" sldId="5878"/>
        </pc:sldMkLst>
      </pc:sldChg>
      <pc:sldChg chg="add del">
        <pc:chgData name="Wei Li" userId="fae33518c2e5a771" providerId="LiveId" clId="{C26BCBD7-2B3E-4A10-ABC3-61D1574FCB51}" dt="2025-01-05T03:39:23.606" v="204"/>
        <pc:sldMkLst>
          <pc:docMk/>
          <pc:sldMk cId="678994154" sldId="5879"/>
        </pc:sldMkLst>
      </pc:sldChg>
      <pc:sldChg chg="modSp mod">
        <pc:chgData name="Wei Li" userId="fae33518c2e5a771" providerId="LiveId" clId="{C26BCBD7-2B3E-4A10-ABC3-61D1574FCB51}" dt="2025-01-05T04:14:49.945" v="329" actId="20577"/>
        <pc:sldMkLst>
          <pc:docMk/>
          <pc:sldMk cId="3410765153" sldId="5879"/>
        </pc:sldMkLst>
      </pc:sldChg>
      <pc:sldChg chg="modSp mod">
        <pc:chgData name="Wei Li" userId="fae33518c2e5a771" providerId="LiveId" clId="{C26BCBD7-2B3E-4A10-ABC3-61D1574FCB51}" dt="2025-01-05T04:15:04.575" v="334" actId="20577"/>
        <pc:sldMkLst>
          <pc:docMk/>
          <pc:sldMk cId="1052978830" sldId="5880"/>
        </pc:sldMkLst>
      </pc:sldChg>
      <pc:sldChg chg="modSp mod">
        <pc:chgData name="Wei Li" userId="fae33518c2e5a771" providerId="LiveId" clId="{C26BCBD7-2B3E-4A10-ABC3-61D1574FCB51}" dt="2025-01-05T03:46:10.268" v="282" actId="20577"/>
        <pc:sldMkLst>
          <pc:docMk/>
          <pc:sldMk cId="1817560084" sldId="5881"/>
        </pc:sldMkLst>
      </pc:sldChg>
      <pc:sldChg chg="addSp delSp mod">
        <pc:chgData name="Wei Li" userId="fae33518c2e5a771" providerId="LiveId" clId="{C26BCBD7-2B3E-4A10-ABC3-61D1574FCB51}" dt="2025-01-05T04:08:47.447" v="296" actId="22"/>
        <pc:sldMkLst>
          <pc:docMk/>
          <pc:sldMk cId="1900422053" sldId="5882"/>
        </pc:sldMkLst>
      </pc:sldChg>
      <pc:sldChg chg="addSp mod">
        <pc:chgData name="Wei Li" userId="fae33518c2e5a771" providerId="LiveId" clId="{C26BCBD7-2B3E-4A10-ABC3-61D1574FCB51}" dt="2025-01-05T04:09:07.972" v="297" actId="22"/>
        <pc:sldMkLst>
          <pc:docMk/>
          <pc:sldMk cId="3650101532" sldId="5883"/>
        </pc:sldMkLst>
      </pc:sldChg>
      <pc:sldChg chg="addSp mod">
        <pc:chgData name="Wei Li" userId="fae33518c2e5a771" providerId="LiveId" clId="{C26BCBD7-2B3E-4A10-ABC3-61D1574FCB51}" dt="2025-01-05T04:09:28.882" v="298" actId="22"/>
        <pc:sldMkLst>
          <pc:docMk/>
          <pc:sldMk cId="3334848151" sldId="5884"/>
        </pc:sldMkLst>
      </pc:sldChg>
      <pc:sldChg chg="addSp mod">
        <pc:chgData name="Wei Li" userId="fae33518c2e5a771" providerId="LiveId" clId="{C26BCBD7-2B3E-4A10-ABC3-61D1574FCB51}" dt="2025-01-05T04:09:44.073" v="299" actId="22"/>
        <pc:sldMkLst>
          <pc:docMk/>
          <pc:sldMk cId="2843505519" sldId="5885"/>
        </pc:sldMkLst>
      </pc:sldChg>
      <pc:sldChg chg="addSp mod">
        <pc:chgData name="Wei Li" userId="fae33518c2e5a771" providerId="LiveId" clId="{C26BCBD7-2B3E-4A10-ABC3-61D1574FCB51}" dt="2025-01-05T04:10:00.476" v="300" actId="22"/>
        <pc:sldMkLst>
          <pc:docMk/>
          <pc:sldMk cId="1100111364" sldId="5886"/>
        </pc:sldMkLst>
      </pc:sldChg>
      <pc:sldChg chg="addSp mod">
        <pc:chgData name="Wei Li" userId="fae33518c2e5a771" providerId="LiveId" clId="{C26BCBD7-2B3E-4A10-ABC3-61D1574FCB51}" dt="2025-01-05T04:10:17.590" v="301" actId="22"/>
        <pc:sldMkLst>
          <pc:docMk/>
          <pc:sldMk cId="1821886751" sldId="5887"/>
        </pc:sldMkLst>
      </pc:sldChg>
      <pc:sldChg chg="addSp mod">
        <pc:chgData name="Wei Li" userId="fae33518c2e5a771" providerId="LiveId" clId="{C26BCBD7-2B3E-4A10-ABC3-61D1574FCB51}" dt="2025-01-05T04:10:31.012" v="302" actId="22"/>
        <pc:sldMkLst>
          <pc:docMk/>
          <pc:sldMk cId="3554817669" sldId="5888"/>
        </pc:sldMkLst>
      </pc:sldChg>
      <pc:sldChg chg="addSp mod">
        <pc:chgData name="Wei Li" userId="fae33518c2e5a771" providerId="LiveId" clId="{C26BCBD7-2B3E-4A10-ABC3-61D1574FCB51}" dt="2025-01-05T04:10:47.413" v="303" actId="22"/>
        <pc:sldMkLst>
          <pc:docMk/>
          <pc:sldMk cId="2163637763" sldId="5889"/>
        </pc:sldMkLst>
      </pc:sldChg>
      <pc:sldChg chg="addSp mod">
        <pc:chgData name="Wei Li" userId="fae33518c2e5a771" providerId="LiveId" clId="{C26BCBD7-2B3E-4A10-ABC3-61D1574FCB51}" dt="2025-01-05T04:11:03.492" v="304" actId="22"/>
        <pc:sldMkLst>
          <pc:docMk/>
          <pc:sldMk cId="4226549763" sldId="5890"/>
        </pc:sldMkLst>
      </pc:sldChg>
      <pc:sldChg chg="addSp delSp mod">
        <pc:chgData name="Wei Li" userId="fae33518c2e5a771" providerId="LiveId" clId="{C26BCBD7-2B3E-4A10-ABC3-61D1574FCB51}" dt="2025-01-05T14:21:10.476" v="336" actId="22"/>
        <pc:sldMkLst>
          <pc:docMk/>
          <pc:sldMk cId="425669915" sldId="5891"/>
        </pc:sldMkLst>
      </pc:sldChg>
      <pc:sldChg chg="modSp mod">
        <pc:chgData name="Wei Li" userId="fae33518c2e5a771" providerId="LiveId" clId="{C26BCBD7-2B3E-4A10-ABC3-61D1574FCB51}" dt="2025-01-05T14:24:40.877" v="348"/>
        <pc:sldMkLst>
          <pc:docMk/>
          <pc:sldMk cId="1379783474" sldId="5893"/>
        </pc:sldMkLst>
      </pc:sld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3378794921" sldId="2147484740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3378794921" sldId="2147484740"/>
            <pc:sldLayoutMk cId="2952553649" sldId="214748474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97243527" sldId="214748474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05122175" sldId="214748474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625775540" sldId="214748474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614640876" sldId="214748474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290738339" sldId="214748474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69440299" sldId="214748474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539483014" sldId="214748474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286943307" sldId="21474847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144228898" sldId="21474847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26147965" sldId="21474847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230571008" sldId="21474847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695801376" sldId="21474847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2479564741" sldId="21474847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726638895" sldId="21474847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724014483" sldId="214748478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59.048" v="1" actId="47"/>
        <pc:sldMasterMkLst>
          <pc:docMk/>
          <pc:sldMasterMk cId="1596015510" sldId="2147484922"/>
        </pc:sldMasterMkLst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4227640034" sldId="2147484923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748506563" sldId="2147484924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201837034" sldId="2147484925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462010203" sldId="2147484926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051564437" sldId="2147484927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639729567" sldId="2147484928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599470613" sldId="2147484929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591910552" sldId="2147484930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350659203" sldId="2147484931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029202056" sldId="2147484932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3864794409" sldId="214748493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342967194" sldId="214748493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689876840" sldId="214748493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9381641" sldId="214748493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27058006" sldId="214748493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4154962655" sldId="214748493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0564683" sldId="214748493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18190234" sldId="214748494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713527426" sldId="214748494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733107933" sldId="214748494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031640444" sldId="214748494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274376891" sldId="214748494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80975455" sldId="214748494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341212052" sldId="214748494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255927619" sldId="214748494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631027192" sldId="214748494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4169225944" sldId="214748494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73889383" sldId="214748495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16006776" sldId="214748495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513970401" sldId="214748495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1923463749" sldId="214748495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873068948" sldId="214748495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588826752" sldId="2147484955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915946411" sldId="2147484956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823477702" sldId="214748495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43665174" sldId="214748495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57267837" sldId="214748495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576890312" sldId="214748496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2131525423" sldId="214748496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4078853074" sldId="214748496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622771523" sldId="214748496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303554154" sldId="214748496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3181832" sldId="214748496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1646933" sldId="214748496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942356334" sldId="214748496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445076207" sldId="214748496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998812032" sldId="214748496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400660911" sldId="2147484970"/>
          </pc:sldLayoutMkLst>
        </pc:sldLayoutChg>
      </pc:sldMaster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207842889" sldId="2147484971"/>
        </pc:sldMasterMkLst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001317471" sldId="214748497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292748714" sldId="214748497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999145161" sldId="21474849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684365812" sldId="21474849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27936762" sldId="21474849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1301128883" sldId="21474849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07615288" sldId="21474849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99281652" sldId="21474849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037403370" sldId="21474849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91274373" sldId="2147484981"/>
          </pc:sldLayoutMkLst>
        </pc:sldLayoutChg>
      </pc:sldMasterChg>
      <pc:sldMasterChg chg="del delSldLayout">
        <pc:chgData name="Wei Li" userId="fae33518c2e5a771" providerId="LiveId" clId="{C26BCBD7-2B3E-4A10-ABC3-61D1574FCB51}" dt="2025-01-05T03:18:16.227" v="5" actId="47"/>
        <pc:sldMasterMkLst>
          <pc:docMk/>
          <pc:sldMasterMk cId="856651536" sldId="2147484982"/>
        </pc:sldMasterMkLst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11495120" sldId="2147484983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1568238011" sldId="2147484984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436477915" sldId="2147484985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319984927" sldId="2147484986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697164650" sldId="2147484987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9382110" sldId="2147484988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36267400" sldId="2147484989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168096656" sldId="2147484990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641176959" sldId="2147484991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310115112" sldId="2147484992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63721469" sldId="2147484993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1782118276" sldId="2147485030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40092106" sldId="214748503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290169801" sldId="214748503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982030560" sldId="214748503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362085812" sldId="214748503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109802663" sldId="214748503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250135123" sldId="214748503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92491789" sldId="214748503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900950171" sldId="214748503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756289883" sldId="214748503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533112979" sldId="214748504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024718094" sldId="2147485041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2791488043" sldId="2147485042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83764516" sldId="214748504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053517725" sldId="214748504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595876860" sldId="214748504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351589440" sldId="214748504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959103398" sldId="214748504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535172951" sldId="214748504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778567285" sldId="214748504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172391675" sldId="214748505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786527813" sldId="214748505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210399107" sldId="214748505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258827300" sldId="2147485053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88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</pc:sldChg>
      <pc:sldChg chg="modSp mod">
        <pc:chgData name="Wei Li" userId="fae33518c2e5a771" providerId="LiveId" clId="{3E629A0F-73EA-4B1D-AB7E-4D2F9E877A3B}" dt="2024-08-18T03:39:38.089" v="88" actId="20577"/>
        <pc:sldMkLst>
          <pc:docMk/>
          <pc:sldMk cId="252876147" sldId="96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628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F1407-33CD-FC47-8D94-AD9AAC50A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E70BC-1A60-0B4E-906F-872F75D3E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AF3EF-D5FB-FA4A-9CFD-A1C86FAF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D19D6-8503-6945-BAB1-A6159EA4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4FDF6-1932-3A46-B67A-F0A1D2A5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F92F2-AD55-F047-B22C-E2669009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B2294C-1CB9-2941-9A48-ADEB30CDA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D31477-05D6-6B48-866A-3A61098B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1367D-D850-7A4C-8408-62B8B57F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8B64B-760A-A846-9966-F7D1DE4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4C287D-0075-B94F-9828-412C956E4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5490AB-5E2F-5C40-BF25-3467AF8E1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C993FD-4139-5745-8DE0-2270712E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0B73C-EEEF-FE4F-B618-DA772F7E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914FFE-A9DC-A144-A98E-11830400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C5803-A3D2-5F41-A52D-722FE5AE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A58B8-761B-174E-9536-4F918D5C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F517FF-2FA4-BA47-B877-057B65DE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4A36CC-7B9C-314F-B09A-7FF7C69F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855DFC-5062-744D-875F-A5CB3CF5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F8DA8-D9DA-9441-B042-B737175A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9455E2-39C6-FA4E-85B2-1D751466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35B1B-BEF8-9248-BE30-38D2197F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5A53F5-F2C2-274C-A014-217AF53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D2610-F71B-1644-A13A-C029F34B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A64A0-3E8E-D540-9D92-F263AC69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D7A27-46FE-704E-84AD-D8819B370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E3A13C-6F4B-8648-8C04-EB55A3872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652FEC-FA40-6D48-AB39-B91DF77B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22B8F0-97CF-CD43-B5A0-E35A58E9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BB29F1-D444-374C-954A-8EEBFB17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061CC-D6F9-374F-8CC4-A064B0D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FE6B2C-3D77-8444-8AFD-E0C2C75A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6522B2-0174-AC43-8A30-58E687A8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1F337D-E53C-3840-BBA8-0628DAC01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F10D49-D575-E541-8E51-DC8F45E36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68A482-DA82-3E41-9B79-AB958E6F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D8AD48-6D69-F045-986F-BD7E2742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0A44FB-D38F-E640-B28B-2856440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10D46-721E-574C-B0CC-FB3A5BE1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93C353-2A33-634D-B78E-7F9E235F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3B38C3-F645-F144-A9B3-89695791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CCB38C-00EF-9C46-A968-8FD67AD9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2610FD-C6FB-D044-9568-A199FF5B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FDDDF6-6CA7-6E4B-98FF-AAAF8524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73FF13-77CB-B54B-BEC2-D3F86DD2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52590-CA5E-AF4A-9958-E64005F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4E6E1C-EE60-FD45-BD28-9546BE96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B7B77F-FCC0-554A-B0CF-7F5DA8F3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930E1C-6B9E-7D4B-B346-9CAAB9E7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824EA-8527-8749-97E4-3CF47059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A0B642-056F-1C41-AB9B-13F9108C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C54B7-1A7D-4B43-8B84-EA3425B7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63E0F2-48E2-C842-A241-7A5BD7EC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A6DB53-DE7C-0048-93CA-9983F95FC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9134DC-9E20-3A43-BEAD-2B29236D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3B641F-FCFE-CA4A-9B68-68F0E72F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05AB1-2933-854D-89E1-57A035CF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FCD2C0-8660-7442-8E44-D30F629E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F21670-34B8-EB47-B95B-398DFFE9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B22FC-9848-9541-8140-4A3D7C9BA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4F66-9158-174B-938E-2BD8331292A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F2040-567D-DA44-A6AE-51FC4E671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697BDF-2E2B-884F-9E26-CCDC9FE3C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BDE46C-97E3-0246-9992-26CC5059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BF562-6048-0647-8B94-F1E9D113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A94BE0-2B34-1F4E-BC61-B4FC6E12B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BF562-6048-0647-8B94-F1E9D113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BF562-6048-0647-8B94-F1E9D113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A94BE0-2B34-1F4E-BC61-B4FC6E12B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BF562-6048-0647-8B94-F1E9D113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29591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325</cp:revision>
  <dcterms:created xsi:type="dcterms:W3CDTF">2018-06-05T19:05:47Z</dcterms:created>
  <dcterms:modified xsi:type="dcterms:W3CDTF">2025-09-15T02:12:42Z</dcterms:modified>
</cp:coreProperties>
</file>